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b3adadc9b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8253a53af4a4a"/>
  </p:sldMasterIdLst>
  <p:sldIdLst>
    <p:sldId xmlns:r="http://schemas.openxmlformats.org/officeDocument/2006/relationships" id="256" r:id="Rb125709388f6494e"/>
    <p:sldId xmlns:r="http://schemas.openxmlformats.org/officeDocument/2006/relationships" id="257" r:id="Rf8dc313f8ba84904"/>
    <p:sldId xmlns:r="http://schemas.openxmlformats.org/officeDocument/2006/relationships" id="258" r:id="R43cac25a335a4a4c"/>
    <p:sldId xmlns:r="http://schemas.openxmlformats.org/officeDocument/2006/relationships" id="259" r:id="Rf45a0c8e6b7e440a"/>
    <p:sldId xmlns:r="http://schemas.openxmlformats.org/officeDocument/2006/relationships" id="260" r:id="Ra54d875c0b0448f3"/>
    <p:sldId xmlns:r="http://schemas.openxmlformats.org/officeDocument/2006/relationships" id="261" r:id="Rbb514a8c88554ce7"/>
    <p:sldId xmlns:r="http://schemas.openxmlformats.org/officeDocument/2006/relationships" id="262" r:id="R7f15bc49a300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8253a53af4a4a" /><Relationship Type="http://schemas.openxmlformats.org/officeDocument/2006/relationships/slide" Target="/ppt/slides/slide1.xml" Id="Rb125709388f6494e" /><Relationship Type="http://schemas.openxmlformats.org/officeDocument/2006/relationships/slide" Target="/ppt/slides/slide2.xml" Id="Rf8dc313f8ba84904" /><Relationship Type="http://schemas.openxmlformats.org/officeDocument/2006/relationships/slide" Target="/ppt/slides/slide3.xml" Id="R43cac25a335a4a4c" /><Relationship Type="http://schemas.openxmlformats.org/officeDocument/2006/relationships/slide" Target="/ppt/slides/slide4.xml" Id="Rf45a0c8e6b7e440a" /><Relationship Type="http://schemas.openxmlformats.org/officeDocument/2006/relationships/slide" Target="/ppt/slides/slide5.xml" Id="Ra54d875c0b0448f3" /><Relationship Type="http://schemas.openxmlformats.org/officeDocument/2006/relationships/slide" Target="/ppt/slides/slide6.xml" Id="Rbb514a8c88554ce7" /><Relationship Type="http://schemas.openxmlformats.org/officeDocument/2006/relationships/slide" Target="/ppt/slides/slide7.xml" Id="R7f15bc49a300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d1ab3b1d9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a19ce299441cf" /><Relationship Type="http://schemas.openxmlformats.org/officeDocument/2006/relationships/theme" Target="/ppt/slideMasters/theme/theme1.xml" Id="R63c0759c9c57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a19ce2994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13b6d4e68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2aec52b89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3b2c8c7d6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0bbf29fc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9c82c0728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11c9fc3ca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5d4fc5d88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AS ble etablert [år] og holder til i Songe.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22 790 789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ØRJAN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NILS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Songevei 297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4909 Songe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jorn@markset.no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