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2d7e78828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f0ae67c9547da"/>
  </p:sldMasterIdLst>
  <p:sldIdLst>
    <p:sldId xmlns:r="http://schemas.openxmlformats.org/officeDocument/2006/relationships" id="256" r:id="Rf050ec55b4904886"/>
    <p:sldId xmlns:r="http://schemas.openxmlformats.org/officeDocument/2006/relationships" id="257" r:id="R036257e2f9364d99"/>
    <p:sldId xmlns:r="http://schemas.openxmlformats.org/officeDocument/2006/relationships" id="258" r:id="Rf4fad53006e14c56"/>
    <p:sldId xmlns:r="http://schemas.openxmlformats.org/officeDocument/2006/relationships" id="259" r:id="Rb612b3aa7e4b495b"/>
    <p:sldId xmlns:r="http://schemas.openxmlformats.org/officeDocument/2006/relationships" id="260" r:id="R17d0fe0ae8fd492f"/>
    <p:sldId xmlns:r="http://schemas.openxmlformats.org/officeDocument/2006/relationships" id="261" r:id="Racb5b5da3db242eb"/>
    <p:sldId xmlns:r="http://schemas.openxmlformats.org/officeDocument/2006/relationships" id="262" r:id="R057be5f4e30b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f0ae67c9547da" /><Relationship Type="http://schemas.openxmlformats.org/officeDocument/2006/relationships/slide" Target="/ppt/slides/slide1.xml" Id="Rf050ec55b4904886" /><Relationship Type="http://schemas.openxmlformats.org/officeDocument/2006/relationships/slide" Target="/ppt/slides/slide2.xml" Id="R036257e2f9364d99" /><Relationship Type="http://schemas.openxmlformats.org/officeDocument/2006/relationships/slide" Target="/ppt/slides/slide3.xml" Id="Rf4fad53006e14c56" /><Relationship Type="http://schemas.openxmlformats.org/officeDocument/2006/relationships/slide" Target="/ppt/slides/slide4.xml" Id="Rb612b3aa7e4b495b" /><Relationship Type="http://schemas.openxmlformats.org/officeDocument/2006/relationships/slide" Target="/ppt/slides/slide5.xml" Id="R17d0fe0ae8fd492f" /><Relationship Type="http://schemas.openxmlformats.org/officeDocument/2006/relationships/slide" Target="/ppt/slides/slide6.xml" Id="Racb5b5da3db242eb" /><Relationship Type="http://schemas.openxmlformats.org/officeDocument/2006/relationships/slide" Target="/ppt/slides/slide7.xml" Id="R057be5f4e30b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eadca059441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c51982ed64bc4" /><Relationship Type="http://schemas.openxmlformats.org/officeDocument/2006/relationships/theme" Target="/ppt/slideMasters/theme/theme1.xml" Id="R6dbd05ebc9fb4a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5c51982ed6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09f4d62ff48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90ff4c3c1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23846bc6a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06e0fbe7249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ce286671142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3c546bad14c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423649fb64d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ZEBRAFISH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ZEBRAFISH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21 744 797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 ØYSTEIN ARCTANDER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Husmannsvegen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913 871 324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