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9d7f0d7e4146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635f47c0534f41"/>
  </p:sldMasterIdLst>
  <p:sldIdLst>
    <p:sldId xmlns:r="http://schemas.openxmlformats.org/officeDocument/2006/relationships" id="256" r:id="R54c0ab458b4e4e30"/>
    <p:sldId xmlns:r="http://schemas.openxmlformats.org/officeDocument/2006/relationships" id="257" r:id="R2ae3d43ec844487a"/>
    <p:sldId xmlns:r="http://schemas.openxmlformats.org/officeDocument/2006/relationships" id="258" r:id="R542c9283dad54293"/>
    <p:sldId xmlns:r="http://schemas.openxmlformats.org/officeDocument/2006/relationships" id="259" r:id="R2715cac53acd41ec"/>
    <p:sldId xmlns:r="http://schemas.openxmlformats.org/officeDocument/2006/relationships" id="260" r:id="R6207a4b33dee43c2"/>
    <p:sldId xmlns:r="http://schemas.openxmlformats.org/officeDocument/2006/relationships" id="261" r:id="R0553abec59e04fa9"/>
    <p:sldId xmlns:r="http://schemas.openxmlformats.org/officeDocument/2006/relationships" id="262" r:id="R257c0415d09140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635f47c0534f41" /><Relationship Type="http://schemas.openxmlformats.org/officeDocument/2006/relationships/slide" Target="/ppt/slides/slide1.xml" Id="R54c0ab458b4e4e30" /><Relationship Type="http://schemas.openxmlformats.org/officeDocument/2006/relationships/slide" Target="/ppt/slides/slide2.xml" Id="R2ae3d43ec844487a" /><Relationship Type="http://schemas.openxmlformats.org/officeDocument/2006/relationships/slide" Target="/ppt/slides/slide3.xml" Id="R542c9283dad54293" /><Relationship Type="http://schemas.openxmlformats.org/officeDocument/2006/relationships/slide" Target="/ppt/slides/slide4.xml" Id="R2715cac53acd41ec" /><Relationship Type="http://schemas.openxmlformats.org/officeDocument/2006/relationships/slide" Target="/ppt/slides/slide5.xml" Id="R6207a4b33dee43c2" /><Relationship Type="http://schemas.openxmlformats.org/officeDocument/2006/relationships/slide" Target="/ppt/slides/slide6.xml" Id="R0553abec59e04fa9" /><Relationship Type="http://schemas.openxmlformats.org/officeDocument/2006/relationships/slide" Target="/ppt/slides/slide7.xml" Id="R257c0415d09140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a1b83f23f647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7e2679acd4497" /><Relationship Type="http://schemas.openxmlformats.org/officeDocument/2006/relationships/theme" Target="/ppt/slideMasters/theme/theme1.xml" Id="R686c880e835b42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97e2679acd44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343c4a4154f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39f173e9346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837344e814e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14e292796c45f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ae82e76a94e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44814623042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4eb668cd4f40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 EIENDOM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1 031 753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1 321 143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Kongsbergveien 252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913 864 670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 EIENDOM AS</a:t>
            </a:r>
          </a:p>
        </p:txBody>
      </p:sp>
    </p:spTree>
  </p:cSld>
  <p:clrMapOvr>
    <a:masterClrMapping xmlns:a="http://schemas.openxmlformats.org/drawingml/2006/main"/>
  </p:clrMapOvr>
</p:sld>
</file>