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fe667b5cb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a2cb0522fe48e0"/>
  </p:sldMasterIdLst>
  <p:sldIdLst>
    <p:sldId xmlns:r="http://schemas.openxmlformats.org/officeDocument/2006/relationships" id="256" r:id="Ra5345b2b22844670"/>
    <p:sldId xmlns:r="http://schemas.openxmlformats.org/officeDocument/2006/relationships" id="257" r:id="Rebf182f13c6b4129"/>
    <p:sldId xmlns:r="http://schemas.openxmlformats.org/officeDocument/2006/relationships" id="258" r:id="R8ec5744a6ff64007"/>
    <p:sldId xmlns:r="http://schemas.openxmlformats.org/officeDocument/2006/relationships" id="259" r:id="Rb6cd3944da344438"/>
    <p:sldId xmlns:r="http://schemas.openxmlformats.org/officeDocument/2006/relationships" id="260" r:id="R38b4f3ffdbe944f7"/>
    <p:sldId xmlns:r="http://schemas.openxmlformats.org/officeDocument/2006/relationships" id="261" r:id="Rac730fab85ba4be1"/>
    <p:sldId xmlns:r="http://schemas.openxmlformats.org/officeDocument/2006/relationships" id="262" r:id="R8971ff6dc5e4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2cb0522fe48e0" /><Relationship Type="http://schemas.openxmlformats.org/officeDocument/2006/relationships/slide" Target="/ppt/slides/slide1.xml" Id="Ra5345b2b22844670" /><Relationship Type="http://schemas.openxmlformats.org/officeDocument/2006/relationships/slide" Target="/ppt/slides/slide2.xml" Id="Rebf182f13c6b4129" /><Relationship Type="http://schemas.openxmlformats.org/officeDocument/2006/relationships/slide" Target="/ppt/slides/slide3.xml" Id="R8ec5744a6ff64007" /><Relationship Type="http://schemas.openxmlformats.org/officeDocument/2006/relationships/slide" Target="/ppt/slides/slide4.xml" Id="Rb6cd3944da344438" /><Relationship Type="http://schemas.openxmlformats.org/officeDocument/2006/relationships/slide" Target="/ppt/slides/slide5.xml" Id="R38b4f3ffdbe944f7" /><Relationship Type="http://schemas.openxmlformats.org/officeDocument/2006/relationships/slide" Target="/ppt/slides/slide6.xml" Id="Rac730fab85ba4be1" /><Relationship Type="http://schemas.openxmlformats.org/officeDocument/2006/relationships/slide" Target="/ppt/slides/slide7.xml" Id="R8971ff6dc5e4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48c4a89fc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44fd68c940de" /><Relationship Type="http://schemas.openxmlformats.org/officeDocument/2006/relationships/theme" Target="/ppt/slideMasters/theme/theme1.xml" Id="Re04b5568f9324e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744fd68c940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8aab338b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54d56f693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28c2b4855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bf96d17774a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bcb15781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4375fed84a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a8d7a5c3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II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Thorøyaveien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II AS</a:t>
            </a:r>
          </a:p>
        </p:txBody>
      </p:sp>
    </p:spTree>
  </p:cSld>
  <p:clrMapOvr>
    <a:masterClrMapping xmlns:a="http://schemas.openxmlformats.org/drawingml/2006/main"/>
  </p:clrMapOvr>
</p:sld>
</file>