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4e7bb9d55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1cc22fb4d4430"/>
  </p:sldMasterIdLst>
  <p:sldIdLst>
    <p:sldId xmlns:r="http://schemas.openxmlformats.org/officeDocument/2006/relationships" id="256" r:id="R2a698a9225f6405b"/>
    <p:sldId xmlns:r="http://schemas.openxmlformats.org/officeDocument/2006/relationships" id="257" r:id="R14fe553331574546"/>
    <p:sldId xmlns:r="http://schemas.openxmlformats.org/officeDocument/2006/relationships" id="258" r:id="Rf568974f26864f8f"/>
    <p:sldId xmlns:r="http://schemas.openxmlformats.org/officeDocument/2006/relationships" id="259" r:id="R0863178319e149f0"/>
    <p:sldId xmlns:r="http://schemas.openxmlformats.org/officeDocument/2006/relationships" id="260" r:id="Rc0fc57225219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1cc22fb4d4430" /><Relationship Type="http://schemas.openxmlformats.org/officeDocument/2006/relationships/slide" Target="/ppt/slides/slide1.xml" Id="R2a698a9225f6405b" /><Relationship Type="http://schemas.openxmlformats.org/officeDocument/2006/relationships/slide" Target="/ppt/slides/slide2.xml" Id="R14fe553331574546" /><Relationship Type="http://schemas.openxmlformats.org/officeDocument/2006/relationships/slide" Target="/ppt/slides/slide3.xml" Id="Rf568974f26864f8f" /><Relationship Type="http://schemas.openxmlformats.org/officeDocument/2006/relationships/slide" Target="/ppt/slides/slide4.xml" Id="R0863178319e149f0" /><Relationship Type="http://schemas.openxmlformats.org/officeDocument/2006/relationships/slide" Target="/ppt/slides/slide5.xml" Id="Rc0fc57225219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a50d11067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859e096d4e92" /><Relationship Type="http://schemas.openxmlformats.org/officeDocument/2006/relationships/theme" Target="/ppt/slideMasters/theme/theme1.xml" Id="Rea08bdd885ce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b859e096d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c9380547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1470d721f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10999a314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4bf54e1a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6ee8d056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