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acd486cc654c3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22dbbf788485e"/>
  </p:sldMasterIdLst>
  <p:sldIdLst>
    <p:sldId xmlns:r="http://schemas.openxmlformats.org/officeDocument/2006/relationships" id="256" r:id="Rdb34640de7ca4fff"/>
    <p:sldId xmlns:r="http://schemas.openxmlformats.org/officeDocument/2006/relationships" id="257" r:id="R65d374723bdc462b"/>
    <p:sldId xmlns:r="http://schemas.openxmlformats.org/officeDocument/2006/relationships" id="258" r:id="Rd29da1466cf2439c"/>
    <p:sldId xmlns:r="http://schemas.openxmlformats.org/officeDocument/2006/relationships" id="259" r:id="R75c390b172334ef6"/>
    <p:sldId xmlns:r="http://schemas.openxmlformats.org/officeDocument/2006/relationships" id="260" r:id="Re3e6928d61e04722"/>
    <p:sldId xmlns:r="http://schemas.openxmlformats.org/officeDocument/2006/relationships" id="261" r:id="R51720ab144334e62"/>
    <p:sldId xmlns:r="http://schemas.openxmlformats.org/officeDocument/2006/relationships" id="262" r:id="R9779030c5b984d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22dbbf788485e" /><Relationship Type="http://schemas.openxmlformats.org/officeDocument/2006/relationships/slide" Target="/ppt/slides/slide1.xml" Id="Rdb34640de7ca4fff" /><Relationship Type="http://schemas.openxmlformats.org/officeDocument/2006/relationships/slide" Target="/ppt/slides/slide2.xml" Id="R65d374723bdc462b" /><Relationship Type="http://schemas.openxmlformats.org/officeDocument/2006/relationships/slide" Target="/ppt/slides/slide3.xml" Id="Rd29da1466cf2439c" /><Relationship Type="http://schemas.openxmlformats.org/officeDocument/2006/relationships/slide" Target="/ppt/slides/slide4.xml" Id="R75c390b172334ef6" /><Relationship Type="http://schemas.openxmlformats.org/officeDocument/2006/relationships/slide" Target="/ppt/slides/slide5.xml" Id="Re3e6928d61e04722" /><Relationship Type="http://schemas.openxmlformats.org/officeDocument/2006/relationships/slide" Target="/ppt/slides/slide6.xml" Id="R51720ab144334e62" /><Relationship Type="http://schemas.openxmlformats.org/officeDocument/2006/relationships/slide" Target="/ppt/slides/slide7.xml" Id="R9779030c5b984d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4e5c316c844c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74f284d0504274" /><Relationship Type="http://schemas.openxmlformats.org/officeDocument/2006/relationships/theme" Target="/ppt/slideMasters/theme/theme1.xml" Id="Ref79eee5c70c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74f284d05042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8f074275049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ccd391cfd41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539b3cbcf140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96664b3a547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5d8a1fa52543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56254356f43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6ab53090743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