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d61b9623c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1a2bfb86c4fa0"/>
  </p:sldMasterIdLst>
  <p:sldIdLst>
    <p:sldId xmlns:r="http://schemas.openxmlformats.org/officeDocument/2006/relationships" id="256" r:id="Rbc95f2a75f3f415d"/>
    <p:sldId xmlns:r="http://schemas.openxmlformats.org/officeDocument/2006/relationships" id="257" r:id="R2ce3537af3c44e81"/>
    <p:sldId xmlns:r="http://schemas.openxmlformats.org/officeDocument/2006/relationships" id="258" r:id="R81c8850549a84967"/>
    <p:sldId xmlns:r="http://schemas.openxmlformats.org/officeDocument/2006/relationships" id="259" r:id="R871fa114e7564a08"/>
    <p:sldId xmlns:r="http://schemas.openxmlformats.org/officeDocument/2006/relationships" id="260" r:id="Rac2a224e88d94e2d"/>
    <p:sldId xmlns:r="http://schemas.openxmlformats.org/officeDocument/2006/relationships" id="261" r:id="R2814fcdd20244407"/>
    <p:sldId xmlns:r="http://schemas.openxmlformats.org/officeDocument/2006/relationships" id="262" r:id="Rcc386fd15fe3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1a2bfb86c4fa0" /><Relationship Type="http://schemas.openxmlformats.org/officeDocument/2006/relationships/slide" Target="/ppt/slides/slide1.xml" Id="Rbc95f2a75f3f415d" /><Relationship Type="http://schemas.openxmlformats.org/officeDocument/2006/relationships/slide" Target="/ppt/slides/slide2.xml" Id="R2ce3537af3c44e81" /><Relationship Type="http://schemas.openxmlformats.org/officeDocument/2006/relationships/slide" Target="/ppt/slides/slide3.xml" Id="R81c8850549a84967" /><Relationship Type="http://schemas.openxmlformats.org/officeDocument/2006/relationships/slide" Target="/ppt/slides/slide4.xml" Id="R871fa114e7564a08" /><Relationship Type="http://schemas.openxmlformats.org/officeDocument/2006/relationships/slide" Target="/ppt/slides/slide5.xml" Id="Rac2a224e88d94e2d" /><Relationship Type="http://schemas.openxmlformats.org/officeDocument/2006/relationships/slide" Target="/ppt/slides/slide6.xml" Id="R2814fcdd20244407" /><Relationship Type="http://schemas.openxmlformats.org/officeDocument/2006/relationships/slide" Target="/ppt/slides/slide7.xml" Id="Rcc386fd15fe3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fbe8b7f10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df02216154ce7" /><Relationship Type="http://schemas.openxmlformats.org/officeDocument/2006/relationships/theme" Target="/ppt/slideMasters/theme/theme1.xml" Id="Rc5a7404e69ab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df0221615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111065d31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97f077ad5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124ff33ad45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575b31305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52c2747cb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4ce9c646f45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d945ce6a4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MARITA ØSTREM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MARITA ØSTREM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MARITA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DJUKASTEIN BJØRNE ØSTREM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DJUKASTEIN TARJEI ØSTREM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marita@revisorostrem.no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