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77bf448c6c4f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2acaa7635648d0"/>
  </p:sldMasterIdLst>
  <p:sldIdLst>
    <p:sldId xmlns:r="http://schemas.openxmlformats.org/officeDocument/2006/relationships" id="256" r:id="R903e0a7bf36444b5"/>
    <p:sldId xmlns:r="http://schemas.openxmlformats.org/officeDocument/2006/relationships" id="257" r:id="R3f0b36e1c7f349cd"/>
    <p:sldId xmlns:r="http://schemas.openxmlformats.org/officeDocument/2006/relationships" id="258" r:id="R7d099089519148a2"/>
    <p:sldId xmlns:r="http://schemas.openxmlformats.org/officeDocument/2006/relationships" id="259" r:id="Rd72eabbd22d849e1"/>
    <p:sldId xmlns:r="http://schemas.openxmlformats.org/officeDocument/2006/relationships" id="260" r:id="Rc654e33e6cc44c3e"/>
    <p:sldId xmlns:r="http://schemas.openxmlformats.org/officeDocument/2006/relationships" id="261" r:id="Rb03006058bef4340"/>
    <p:sldId xmlns:r="http://schemas.openxmlformats.org/officeDocument/2006/relationships" id="262" r:id="Re7a46d3a8e8b46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acaa7635648d0" /><Relationship Type="http://schemas.openxmlformats.org/officeDocument/2006/relationships/slide" Target="/ppt/slides/slide1.xml" Id="R903e0a7bf36444b5" /><Relationship Type="http://schemas.openxmlformats.org/officeDocument/2006/relationships/slide" Target="/ppt/slides/slide2.xml" Id="R3f0b36e1c7f349cd" /><Relationship Type="http://schemas.openxmlformats.org/officeDocument/2006/relationships/slide" Target="/ppt/slides/slide3.xml" Id="R7d099089519148a2" /><Relationship Type="http://schemas.openxmlformats.org/officeDocument/2006/relationships/slide" Target="/ppt/slides/slide4.xml" Id="Rd72eabbd22d849e1" /><Relationship Type="http://schemas.openxmlformats.org/officeDocument/2006/relationships/slide" Target="/ppt/slides/slide5.xml" Id="Rc654e33e6cc44c3e" /><Relationship Type="http://schemas.openxmlformats.org/officeDocument/2006/relationships/slide" Target="/ppt/slides/slide6.xml" Id="Rb03006058bef4340" /><Relationship Type="http://schemas.openxmlformats.org/officeDocument/2006/relationships/slide" Target="/ppt/slides/slide7.xml" Id="Re7a46d3a8e8b46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3653d5b67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55034b7c4291" /><Relationship Type="http://schemas.openxmlformats.org/officeDocument/2006/relationships/theme" Target="/ppt/slideMasters/theme/theme1.xml" Id="R5c43d7fc9f19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f55034b7c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1091b091b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d10e52b0642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32144977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2fc93fe3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476463b904a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00db35ce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161f7d128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395 312 000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364 656 000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349 255 000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3 219 381 000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3 340 145 000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ØVERLI AS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SALIG AS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MIRAA HOLDING AS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O. LØSETH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www.stokkeindustri.com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913 748 794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 INDUSTRI AS</a:t>
            </a:r>
          </a:p>
        </p:txBody>
      </p:sp>
    </p:spTree>
  </p:cSld>
  <p:clrMapOvr>
    <a:masterClrMapping xmlns:a="http://schemas.openxmlformats.org/drawingml/2006/main"/>
  </p:clrMapOvr>
</p:sld>
</file>