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4fe32a97c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8bb2520f84c5c"/>
  </p:sldMasterIdLst>
  <p:sldIdLst>
    <p:sldId xmlns:r="http://schemas.openxmlformats.org/officeDocument/2006/relationships" id="256" r:id="R8c6507587d9b412c"/>
    <p:sldId xmlns:r="http://schemas.openxmlformats.org/officeDocument/2006/relationships" id="257" r:id="Ra21ecaf7126a491d"/>
    <p:sldId xmlns:r="http://schemas.openxmlformats.org/officeDocument/2006/relationships" id="258" r:id="R93e7398612e54e88"/>
    <p:sldId xmlns:r="http://schemas.openxmlformats.org/officeDocument/2006/relationships" id="259" r:id="R89f125a9a2634831"/>
    <p:sldId xmlns:r="http://schemas.openxmlformats.org/officeDocument/2006/relationships" id="260" r:id="R0553a80fc1a34232"/>
    <p:sldId xmlns:r="http://schemas.openxmlformats.org/officeDocument/2006/relationships" id="261" r:id="R43a6f3b698634fc6"/>
    <p:sldId xmlns:r="http://schemas.openxmlformats.org/officeDocument/2006/relationships" id="262" r:id="R1fd58e47f919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8bb2520f84c5c" /><Relationship Type="http://schemas.openxmlformats.org/officeDocument/2006/relationships/slide" Target="/ppt/slides/slide1.xml" Id="R8c6507587d9b412c" /><Relationship Type="http://schemas.openxmlformats.org/officeDocument/2006/relationships/slide" Target="/ppt/slides/slide2.xml" Id="Ra21ecaf7126a491d" /><Relationship Type="http://schemas.openxmlformats.org/officeDocument/2006/relationships/slide" Target="/ppt/slides/slide3.xml" Id="R93e7398612e54e88" /><Relationship Type="http://schemas.openxmlformats.org/officeDocument/2006/relationships/slide" Target="/ppt/slides/slide4.xml" Id="R89f125a9a2634831" /><Relationship Type="http://schemas.openxmlformats.org/officeDocument/2006/relationships/slide" Target="/ppt/slides/slide5.xml" Id="R0553a80fc1a34232" /><Relationship Type="http://schemas.openxmlformats.org/officeDocument/2006/relationships/slide" Target="/ppt/slides/slide6.xml" Id="R43a6f3b698634fc6" /><Relationship Type="http://schemas.openxmlformats.org/officeDocument/2006/relationships/slide" Target="/ppt/slides/slide7.xml" Id="R1fd58e47f919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0900a555a40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a298f927f4777" /><Relationship Type="http://schemas.openxmlformats.org/officeDocument/2006/relationships/theme" Target="/ppt/slideMasters/theme/theme1.xml" Id="R2ca071abf292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a298f927f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66aac2683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b290ebeb448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4f754afd3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797aae073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bb35e98c247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97089b35245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6bb211745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INTERFINANCE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