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3faffbcdf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61f90c7d84525"/>
  </p:sldMasterIdLst>
  <p:sldIdLst>
    <p:sldId xmlns:r="http://schemas.openxmlformats.org/officeDocument/2006/relationships" id="256" r:id="Rfce0093248f640f0"/>
    <p:sldId xmlns:r="http://schemas.openxmlformats.org/officeDocument/2006/relationships" id="257" r:id="R16ed919cf59b43c1"/>
    <p:sldId xmlns:r="http://schemas.openxmlformats.org/officeDocument/2006/relationships" id="258" r:id="R972c6f2d327f4aa4"/>
    <p:sldId xmlns:r="http://schemas.openxmlformats.org/officeDocument/2006/relationships" id="259" r:id="R991bc26cde524217"/>
    <p:sldId xmlns:r="http://schemas.openxmlformats.org/officeDocument/2006/relationships" id="260" r:id="R043177d66cc540d0"/>
    <p:sldId xmlns:r="http://schemas.openxmlformats.org/officeDocument/2006/relationships" id="261" r:id="R130b3a13caf740b5"/>
    <p:sldId xmlns:r="http://schemas.openxmlformats.org/officeDocument/2006/relationships" id="262" r:id="R8c4b4ec7f434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61f90c7d84525" /><Relationship Type="http://schemas.openxmlformats.org/officeDocument/2006/relationships/slide" Target="/ppt/slides/slide1.xml" Id="Rfce0093248f640f0" /><Relationship Type="http://schemas.openxmlformats.org/officeDocument/2006/relationships/slide" Target="/ppt/slides/slide2.xml" Id="R16ed919cf59b43c1" /><Relationship Type="http://schemas.openxmlformats.org/officeDocument/2006/relationships/slide" Target="/ppt/slides/slide3.xml" Id="R972c6f2d327f4aa4" /><Relationship Type="http://schemas.openxmlformats.org/officeDocument/2006/relationships/slide" Target="/ppt/slides/slide4.xml" Id="R991bc26cde524217" /><Relationship Type="http://schemas.openxmlformats.org/officeDocument/2006/relationships/slide" Target="/ppt/slides/slide5.xml" Id="R043177d66cc540d0" /><Relationship Type="http://schemas.openxmlformats.org/officeDocument/2006/relationships/slide" Target="/ppt/slides/slide6.xml" Id="R130b3a13caf740b5" /><Relationship Type="http://schemas.openxmlformats.org/officeDocument/2006/relationships/slide" Target="/ppt/slides/slide7.xml" Id="R8c4b4ec7f434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71c1275c4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33e3961a43ae" /><Relationship Type="http://schemas.openxmlformats.org/officeDocument/2006/relationships/theme" Target="/ppt/slideMasters/theme/theme1.xml" Id="R64bd64b40a3d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d33e3961a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1bec03d45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cdaecb69f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01e991259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535ac912d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cdc4a8621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b07425c6e45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71e126248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BENDIXEN BYGG &amp; TAKSERING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BENDIXEN BYGG &amp; TAKSERING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RUNE BENDIXEN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913 718 372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BENDIXEN BYGG &amp; TAKSERING AS</a:t>
            </a:r>
          </a:p>
        </p:txBody>
      </p:sp>
    </p:spTree>
  </p:cSld>
  <p:clrMapOvr>
    <a:masterClrMapping xmlns:a="http://schemas.openxmlformats.org/drawingml/2006/main"/>
  </p:clrMapOvr>
</p:sld>
</file>