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e6d8b5d6a44f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4532aa9562407a"/>
  </p:sldMasterIdLst>
  <p:sldIdLst>
    <p:sldId xmlns:r="http://schemas.openxmlformats.org/officeDocument/2006/relationships" id="256" r:id="R339638f412cb4c2a"/>
    <p:sldId xmlns:r="http://schemas.openxmlformats.org/officeDocument/2006/relationships" id="257" r:id="R06d85be7bdb048c1"/>
    <p:sldId xmlns:r="http://schemas.openxmlformats.org/officeDocument/2006/relationships" id="258" r:id="R60b1210e327a45c8"/>
    <p:sldId xmlns:r="http://schemas.openxmlformats.org/officeDocument/2006/relationships" id="259" r:id="R56aa78fdb6734cf1"/>
    <p:sldId xmlns:r="http://schemas.openxmlformats.org/officeDocument/2006/relationships" id="260" r:id="Rc1a0b1dbbfed4385"/>
    <p:sldId xmlns:r="http://schemas.openxmlformats.org/officeDocument/2006/relationships" id="261" r:id="R52c9f8cecb3744ec"/>
    <p:sldId xmlns:r="http://schemas.openxmlformats.org/officeDocument/2006/relationships" id="262" r:id="R9042957ca030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532aa9562407a" /><Relationship Type="http://schemas.openxmlformats.org/officeDocument/2006/relationships/slide" Target="/ppt/slides/slide1.xml" Id="R339638f412cb4c2a" /><Relationship Type="http://schemas.openxmlformats.org/officeDocument/2006/relationships/slide" Target="/ppt/slides/slide2.xml" Id="R06d85be7bdb048c1" /><Relationship Type="http://schemas.openxmlformats.org/officeDocument/2006/relationships/slide" Target="/ppt/slides/slide3.xml" Id="R60b1210e327a45c8" /><Relationship Type="http://schemas.openxmlformats.org/officeDocument/2006/relationships/slide" Target="/ppt/slides/slide4.xml" Id="R56aa78fdb6734cf1" /><Relationship Type="http://schemas.openxmlformats.org/officeDocument/2006/relationships/slide" Target="/ppt/slides/slide5.xml" Id="Rc1a0b1dbbfed4385" /><Relationship Type="http://schemas.openxmlformats.org/officeDocument/2006/relationships/slide" Target="/ppt/slides/slide6.xml" Id="R52c9f8cecb3744ec" /><Relationship Type="http://schemas.openxmlformats.org/officeDocument/2006/relationships/slide" Target="/ppt/slides/slide7.xml" Id="R9042957ca030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b1803b56a4e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fea0b6fae4804" /><Relationship Type="http://schemas.openxmlformats.org/officeDocument/2006/relationships/theme" Target="/ppt/slideMasters/theme/theme1.xml" Id="R336b561fafa8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fea0b6fae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7caf090cb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0f55c470a4a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019b8e58441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e9a93ed12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c24af24f947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f4e4d59bb47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939c7f4fc4e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4 676 082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ØSTERUD TONE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ØSTERUD TROND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Viksborgvegen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tone@fampost.no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913 688 244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