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340d87ee948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c9bb86c7f4bed"/>
  </p:sldMasterIdLst>
  <p:sldIdLst>
    <p:sldId xmlns:r="http://schemas.openxmlformats.org/officeDocument/2006/relationships" id="256" r:id="R5de4d5448afe4cff"/>
    <p:sldId xmlns:r="http://schemas.openxmlformats.org/officeDocument/2006/relationships" id="257" r:id="R1ac3f6851d17456b"/>
    <p:sldId xmlns:r="http://schemas.openxmlformats.org/officeDocument/2006/relationships" id="258" r:id="R7c5e05595aed4129"/>
    <p:sldId xmlns:r="http://schemas.openxmlformats.org/officeDocument/2006/relationships" id="259" r:id="R6b082ea2e0b04803"/>
    <p:sldId xmlns:r="http://schemas.openxmlformats.org/officeDocument/2006/relationships" id="260" r:id="R66c8b755f2394e3e"/>
    <p:sldId xmlns:r="http://schemas.openxmlformats.org/officeDocument/2006/relationships" id="261" r:id="R982e0b983ae045b8"/>
    <p:sldId xmlns:r="http://schemas.openxmlformats.org/officeDocument/2006/relationships" id="262" r:id="R3503572b0712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c9bb86c7f4bed" /><Relationship Type="http://schemas.openxmlformats.org/officeDocument/2006/relationships/slide" Target="/ppt/slides/slide1.xml" Id="R5de4d5448afe4cff" /><Relationship Type="http://schemas.openxmlformats.org/officeDocument/2006/relationships/slide" Target="/ppt/slides/slide2.xml" Id="R1ac3f6851d17456b" /><Relationship Type="http://schemas.openxmlformats.org/officeDocument/2006/relationships/slide" Target="/ppt/slides/slide3.xml" Id="R7c5e05595aed4129" /><Relationship Type="http://schemas.openxmlformats.org/officeDocument/2006/relationships/slide" Target="/ppt/slides/slide4.xml" Id="R6b082ea2e0b04803" /><Relationship Type="http://schemas.openxmlformats.org/officeDocument/2006/relationships/slide" Target="/ppt/slides/slide5.xml" Id="R66c8b755f2394e3e" /><Relationship Type="http://schemas.openxmlformats.org/officeDocument/2006/relationships/slide" Target="/ppt/slides/slide6.xml" Id="R982e0b983ae045b8" /><Relationship Type="http://schemas.openxmlformats.org/officeDocument/2006/relationships/slide" Target="/ppt/slides/slide7.xml" Id="R3503572b0712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1e44e1c9249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265a15d204743" /><Relationship Type="http://schemas.openxmlformats.org/officeDocument/2006/relationships/theme" Target="/ppt/slideMasters/theme/theme1.xml" Id="R736a006ff63a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4265a15d20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a1432e66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d3a3aff38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313c3cbb4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a3a4ea9c8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d1e9191cf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be4accb4145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8c2f664c0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SKARNESET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SKARNESET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17 195 204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17 304 558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STEVNEBØ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Stevnebø, Nydalen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913 514 513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