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9d0d0364de43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f3d9e29cc04eec"/>
  </p:sldMasterIdLst>
  <p:sldIdLst>
    <p:sldId xmlns:r="http://schemas.openxmlformats.org/officeDocument/2006/relationships" id="256" r:id="Rb2d71ef940744b8a"/>
    <p:sldId xmlns:r="http://schemas.openxmlformats.org/officeDocument/2006/relationships" id="257" r:id="R126db69e618b4b79"/>
    <p:sldId xmlns:r="http://schemas.openxmlformats.org/officeDocument/2006/relationships" id="258" r:id="R26bbd59959fb438c"/>
    <p:sldId xmlns:r="http://schemas.openxmlformats.org/officeDocument/2006/relationships" id="259" r:id="R64b0d326ada34b6f"/>
    <p:sldId xmlns:r="http://schemas.openxmlformats.org/officeDocument/2006/relationships" id="260" r:id="Rfbec875958234bfa"/>
    <p:sldId xmlns:r="http://schemas.openxmlformats.org/officeDocument/2006/relationships" id="261" r:id="Rbd65e639561c49f7"/>
    <p:sldId xmlns:r="http://schemas.openxmlformats.org/officeDocument/2006/relationships" id="262" r:id="Rbe7b19be28f64a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3d9e29cc04eec" /><Relationship Type="http://schemas.openxmlformats.org/officeDocument/2006/relationships/slide" Target="/ppt/slides/slide1.xml" Id="Rb2d71ef940744b8a" /><Relationship Type="http://schemas.openxmlformats.org/officeDocument/2006/relationships/slide" Target="/ppt/slides/slide2.xml" Id="R126db69e618b4b79" /><Relationship Type="http://schemas.openxmlformats.org/officeDocument/2006/relationships/slide" Target="/ppt/slides/slide3.xml" Id="R26bbd59959fb438c" /><Relationship Type="http://schemas.openxmlformats.org/officeDocument/2006/relationships/slide" Target="/ppt/slides/slide4.xml" Id="R64b0d326ada34b6f" /><Relationship Type="http://schemas.openxmlformats.org/officeDocument/2006/relationships/slide" Target="/ppt/slides/slide5.xml" Id="Rfbec875958234bfa" /><Relationship Type="http://schemas.openxmlformats.org/officeDocument/2006/relationships/slide" Target="/ppt/slides/slide6.xml" Id="Rbd65e639561c49f7" /><Relationship Type="http://schemas.openxmlformats.org/officeDocument/2006/relationships/slide" Target="/ppt/slides/slide7.xml" Id="Rbe7b19be28f64a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2f1874bfb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662c314fc4785" /><Relationship Type="http://schemas.openxmlformats.org/officeDocument/2006/relationships/theme" Target="/ppt/slideMasters/theme/theme1.xml" Id="Rb93d9ef2438042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e662c314fc47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be154632942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5c610293f4f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0140f08af46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d7834550942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6e5e8de174f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731283f4f49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628256b0c43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STRAND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 STRAND HOTEL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27 969 081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21 583 214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8 019 637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295 330 668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HOTELCOMPAGNIE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913 504 380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