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68081ed77f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95cb99c044e46"/>
  </p:sldMasterIdLst>
  <p:sldIdLst>
    <p:sldId xmlns:r="http://schemas.openxmlformats.org/officeDocument/2006/relationships" id="256" r:id="Ra6f30a243f31483c"/>
    <p:sldId xmlns:r="http://schemas.openxmlformats.org/officeDocument/2006/relationships" id="257" r:id="R1173c69f8ae04851"/>
    <p:sldId xmlns:r="http://schemas.openxmlformats.org/officeDocument/2006/relationships" id="258" r:id="R2dab50556d92484a"/>
    <p:sldId xmlns:r="http://schemas.openxmlformats.org/officeDocument/2006/relationships" id="259" r:id="R5f323f185a824227"/>
    <p:sldId xmlns:r="http://schemas.openxmlformats.org/officeDocument/2006/relationships" id="260" r:id="Re3d1b82260ce427f"/>
    <p:sldId xmlns:r="http://schemas.openxmlformats.org/officeDocument/2006/relationships" id="261" r:id="R3f7e810b82a743f2"/>
    <p:sldId xmlns:r="http://schemas.openxmlformats.org/officeDocument/2006/relationships" id="262" r:id="R9f3632b8bbee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95cb99c044e46" /><Relationship Type="http://schemas.openxmlformats.org/officeDocument/2006/relationships/slide" Target="/ppt/slides/slide1.xml" Id="Ra6f30a243f31483c" /><Relationship Type="http://schemas.openxmlformats.org/officeDocument/2006/relationships/slide" Target="/ppt/slides/slide2.xml" Id="R1173c69f8ae04851" /><Relationship Type="http://schemas.openxmlformats.org/officeDocument/2006/relationships/slide" Target="/ppt/slides/slide3.xml" Id="R2dab50556d92484a" /><Relationship Type="http://schemas.openxmlformats.org/officeDocument/2006/relationships/slide" Target="/ppt/slides/slide4.xml" Id="R5f323f185a824227" /><Relationship Type="http://schemas.openxmlformats.org/officeDocument/2006/relationships/slide" Target="/ppt/slides/slide5.xml" Id="Re3d1b82260ce427f" /><Relationship Type="http://schemas.openxmlformats.org/officeDocument/2006/relationships/slide" Target="/ppt/slides/slide6.xml" Id="R3f7e810b82a743f2" /><Relationship Type="http://schemas.openxmlformats.org/officeDocument/2006/relationships/slide" Target="/ppt/slides/slide7.xml" Id="R9f3632b8bbee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4c480881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b8d0498d4c46" /><Relationship Type="http://schemas.openxmlformats.org/officeDocument/2006/relationships/theme" Target="/ppt/slideMasters/theme/theme1.xml" Id="R9a5ffb5f0eb9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c6b8d0498d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8135c292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3c7399aa9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3eaef853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f7c0c372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3f38b68e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a29545621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ff0438eb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