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0b5e369cf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94a647f254586"/>
  </p:sldMasterIdLst>
  <p:sldIdLst>
    <p:sldId xmlns:r="http://schemas.openxmlformats.org/officeDocument/2006/relationships" id="256" r:id="R822b2af2176849cd"/>
    <p:sldId xmlns:r="http://schemas.openxmlformats.org/officeDocument/2006/relationships" id="257" r:id="R514e2c0c3b35442e"/>
    <p:sldId xmlns:r="http://schemas.openxmlformats.org/officeDocument/2006/relationships" id="258" r:id="R8b8a41e8e3e44fc7"/>
    <p:sldId xmlns:r="http://schemas.openxmlformats.org/officeDocument/2006/relationships" id="259" r:id="R1ca304f09f784513"/>
    <p:sldId xmlns:r="http://schemas.openxmlformats.org/officeDocument/2006/relationships" id="260" r:id="R7f686e63a69a4c19"/>
    <p:sldId xmlns:r="http://schemas.openxmlformats.org/officeDocument/2006/relationships" id="261" r:id="R1ecb3b2f8a514d0f"/>
    <p:sldId xmlns:r="http://schemas.openxmlformats.org/officeDocument/2006/relationships" id="262" r:id="R133c9588acc6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94a647f254586" /><Relationship Type="http://schemas.openxmlformats.org/officeDocument/2006/relationships/slide" Target="/ppt/slides/slide1.xml" Id="R822b2af2176849cd" /><Relationship Type="http://schemas.openxmlformats.org/officeDocument/2006/relationships/slide" Target="/ppt/slides/slide2.xml" Id="R514e2c0c3b35442e" /><Relationship Type="http://schemas.openxmlformats.org/officeDocument/2006/relationships/slide" Target="/ppt/slides/slide3.xml" Id="R8b8a41e8e3e44fc7" /><Relationship Type="http://schemas.openxmlformats.org/officeDocument/2006/relationships/slide" Target="/ppt/slides/slide4.xml" Id="R1ca304f09f784513" /><Relationship Type="http://schemas.openxmlformats.org/officeDocument/2006/relationships/slide" Target="/ppt/slides/slide5.xml" Id="R7f686e63a69a4c19" /><Relationship Type="http://schemas.openxmlformats.org/officeDocument/2006/relationships/slide" Target="/ppt/slides/slide6.xml" Id="R1ecb3b2f8a514d0f" /><Relationship Type="http://schemas.openxmlformats.org/officeDocument/2006/relationships/slide" Target="/ppt/slides/slide7.xml" Id="R133c9588acc6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a1a54ab48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be76c47544fce" /><Relationship Type="http://schemas.openxmlformats.org/officeDocument/2006/relationships/theme" Target="/ppt/slideMasters/theme/theme1.xml" Id="R3bd7814790df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be76c4754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9d81c879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568b5345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a7ee653d1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f67375db2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a5d4ff598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f668b7bab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7a8c85f6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FINYIELD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FINYIELD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17 257 184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109 308 091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136 491 062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913 442 695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