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89a546bb4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d1cef72e6474c"/>
  </p:sldMasterIdLst>
  <p:sldIdLst>
    <p:sldId xmlns:r="http://schemas.openxmlformats.org/officeDocument/2006/relationships" id="256" r:id="R0de773c311fe4ff0"/>
    <p:sldId xmlns:r="http://schemas.openxmlformats.org/officeDocument/2006/relationships" id="257" r:id="R711a4ac790c64a7d"/>
    <p:sldId xmlns:r="http://schemas.openxmlformats.org/officeDocument/2006/relationships" id="258" r:id="R8100ac1bdcca49d4"/>
    <p:sldId xmlns:r="http://schemas.openxmlformats.org/officeDocument/2006/relationships" id="259" r:id="R70f08a9c8efa49e4"/>
    <p:sldId xmlns:r="http://schemas.openxmlformats.org/officeDocument/2006/relationships" id="260" r:id="R441813664fb14751"/>
    <p:sldId xmlns:r="http://schemas.openxmlformats.org/officeDocument/2006/relationships" id="261" r:id="Rf3537909946e414e"/>
    <p:sldId xmlns:r="http://schemas.openxmlformats.org/officeDocument/2006/relationships" id="262" r:id="R7958336409d7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d1cef72e6474c" /><Relationship Type="http://schemas.openxmlformats.org/officeDocument/2006/relationships/slide" Target="/ppt/slides/slide1.xml" Id="R0de773c311fe4ff0" /><Relationship Type="http://schemas.openxmlformats.org/officeDocument/2006/relationships/slide" Target="/ppt/slides/slide2.xml" Id="R711a4ac790c64a7d" /><Relationship Type="http://schemas.openxmlformats.org/officeDocument/2006/relationships/slide" Target="/ppt/slides/slide3.xml" Id="R8100ac1bdcca49d4" /><Relationship Type="http://schemas.openxmlformats.org/officeDocument/2006/relationships/slide" Target="/ppt/slides/slide4.xml" Id="R70f08a9c8efa49e4" /><Relationship Type="http://schemas.openxmlformats.org/officeDocument/2006/relationships/slide" Target="/ppt/slides/slide5.xml" Id="R441813664fb14751" /><Relationship Type="http://schemas.openxmlformats.org/officeDocument/2006/relationships/slide" Target="/ppt/slides/slide6.xml" Id="Rf3537909946e414e" /><Relationship Type="http://schemas.openxmlformats.org/officeDocument/2006/relationships/slide" Target="/ppt/slides/slide7.xml" Id="R7958336409d7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d72c4bc81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b4885c54e48f0" /><Relationship Type="http://schemas.openxmlformats.org/officeDocument/2006/relationships/theme" Target="/ppt/slideMasters/theme/theme1.xml" Id="R32b5035b2d22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b4885c54e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acf62683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f70d24635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51b95a42c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bbedd649c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882b73350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23679088a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b711f79e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Katfos Fabrikker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Katfos Fabrikker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15 845 806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42 582 709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64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913 341 147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