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9812a62a048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8f809878a84ae5"/>
  </p:sldMasterIdLst>
  <p:sldIdLst>
    <p:sldId xmlns:r="http://schemas.openxmlformats.org/officeDocument/2006/relationships" id="256" r:id="R9e77fdeb85d1476a"/>
    <p:sldId xmlns:r="http://schemas.openxmlformats.org/officeDocument/2006/relationships" id="257" r:id="Rdea5c479f6414e00"/>
    <p:sldId xmlns:r="http://schemas.openxmlformats.org/officeDocument/2006/relationships" id="258" r:id="R4bad57a8364e4024"/>
    <p:sldId xmlns:r="http://schemas.openxmlformats.org/officeDocument/2006/relationships" id="259" r:id="R7984195e91f34247"/>
    <p:sldId xmlns:r="http://schemas.openxmlformats.org/officeDocument/2006/relationships" id="260" r:id="Rfffefbb1d4224e7e"/>
    <p:sldId xmlns:r="http://schemas.openxmlformats.org/officeDocument/2006/relationships" id="261" r:id="R1fb3db993b824a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f809878a84ae5" /><Relationship Type="http://schemas.openxmlformats.org/officeDocument/2006/relationships/slide" Target="/ppt/slides/slide1.xml" Id="R9e77fdeb85d1476a" /><Relationship Type="http://schemas.openxmlformats.org/officeDocument/2006/relationships/slide" Target="/ppt/slides/slide2.xml" Id="Rdea5c479f6414e00" /><Relationship Type="http://schemas.openxmlformats.org/officeDocument/2006/relationships/slide" Target="/ppt/slides/slide3.xml" Id="R4bad57a8364e4024" /><Relationship Type="http://schemas.openxmlformats.org/officeDocument/2006/relationships/slide" Target="/ppt/slides/slide4.xml" Id="R7984195e91f34247" /><Relationship Type="http://schemas.openxmlformats.org/officeDocument/2006/relationships/slide" Target="/ppt/slides/slide5.xml" Id="Rfffefbb1d4224e7e" /><Relationship Type="http://schemas.openxmlformats.org/officeDocument/2006/relationships/slide" Target="/ppt/slides/slide6.xml" Id="R1fb3db993b824a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e6c2328a0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a5788e79243fc" /><Relationship Type="http://schemas.openxmlformats.org/officeDocument/2006/relationships/theme" Target="/ppt/slideMasters/theme/theme1.xml" Id="R0351815a6d3442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a5788e79243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fc6dd6d624d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b59cfa595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54d2b8de3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c141ccd33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4da904ec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10c87f278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JÆREN - TIME OG HÅ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JÆREN - TIME OG HÅ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−21 413 690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67 410 549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587 925 989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608 952 769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post@sparebankstiftinga-timeogha.no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913 301 439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