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c0e8add63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1ab8bbc4a4ecf"/>
  </p:sldMasterIdLst>
  <p:sldIdLst>
    <p:sldId xmlns:r="http://schemas.openxmlformats.org/officeDocument/2006/relationships" id="256" r:id="R748fb1c04a584650"/>
    <p:sldId xmlns:r="http://schemas.openxmlformats.org/officeDocument/2006/relationships" id="257" r:id="R35fccc7f52e546b0"/>
    <p:sldId xmlns:r="http://schemas.openxmlformats.org/officeDocument/2006/relationships" id="258" r:id="R5199dae352b34efb"/>
    <p:sldId xmlns:r="http://schemas.openxmlformats.org/officeDocument/2006/relationships" id="259" r:id="R262f99a40a964923"/>
    <p:sldId xmlns:r="http://schemas.openxmlformats.org/officeDocument/2006/relationships" id="260" r:id="R23031160c74b431d"/>
    <p:sldId xmlns:r="http://schemas.openxmlformats.org/officeDocument/2006/relationships" id="261" r:id="R4090c1c60955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1ab8bbc4a4ecf" /><Relationship Type="http://schemas.openxmlformats.org/officeDocument/2006/relationships/slide" Target="/ppt/slides/slide1.xml" Id="R748fb1c04a584650" /><Relationship Type="http://schemas.openxmlformats.org/officeDocument/2006/relationships/slide" Target="/ppt/slides/slide2.xml" Id="R35fccc7f52e546b0" /><Relationship Type="http://schemas.openxmlformats.org/officeDocument/2006/relationships/slide" Target="/ppt/slides/slide3.xml" Id="R5199dae352b34efb" /><Relationship Type="http://schemas.openxmlformats.org/officeDocument/2006/relationships/slide" Target="/ppt/slides/slide4.xml" Id="R262f99a40a964923" /><Relationship Type="http://schemas.openxmlformats.org/officeDocument/2006/relationships/slide" Target="/ppt/slides/slide5.xml" Id="R23031160c74b431d" /><Relationship Type="http://schemas.openxmlformats.org/officeDocument/2006/relationships/slide" Target="/ppt/slides/slide6.xml" Id="R4090c1c60955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8fd121036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d7de8aac46ec" /><Relationship Type="http://schemas.openxmlformats.org/officeDocument/2006/relationships/theme" Target="/ppt/slideMasters/theme/theme1.xml" Id="R47e9963e0239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ad7de8aac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d4be7fdd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7cca9f03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053bdda51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e5ef9e6a8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cfff5a0f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a53d6f05f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