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045027984045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7a1f2b9f24c69"/>
  </p:sldMasterIdLst>
  <p:sldIdLst>
    <p:sldId xmlns:r="http://schemas.openxmlformats.org/officeDocument/2006/relationships" id="256" r:id="R5b0b3d37c3ff4c79"/>
    <p:sldId xmlns:r="http://schemas.openxmlformats.org/officeDocument/2006/relationships" id="257" r:id="Rf8d220673cd94212"/>
    <p:sldId xmlns:r="http://schemas.openxmlformats.org/officeDocument/2006/relationships" id="258" r:id="R7e7ed9936803422d"/>
    <p:sldId xmlns:r="http://schemas.openxmlformats.org/officeDocument/2006/relationships" id="259" r:id="R7767ffbba80c4a72"/>
    <p:sldId xmlns:r="http://schemas.openxmlformats.org/officeDocument/2006/relationships" id="260" r:id="R9a9ef8e666154879"/>
    <p:sldId xmlns:r="http://schemas.openxmlformats.org/officeDocument/2006/relationships" id="261" r:id="R77420d3ed3e242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7a1f2b9f24c69" /><Relationship Type="http://schemas.openxmlformats.org/officeDocument/2006/relationships/slide" Target="/ppt/slides/slide1.xml" Id="R5b0b3d37c3ff4c79" /><Relationship Type="http://schemas.openxmlformats.org/officeDocument/2006/relationships/slide" Target="/ppt/slides/slide2.xml" Id="Rf8d220673cd94212" /><Relationship Type="http://schemas.openxmlformats.org/officeDocument/2006/relationships/slide" Target="/ppt/slides/slide3.xml" Id="R7e7ed9936803422d" /><Relationship Type="http://schemas.openxmlformats.org/officeDocument/2006/relationships/slide" Target="/ppt/slides/slide4.xml" Id="R7767ffbba80c4a72" /><Relationship Type="http://schemas.openxmlformats.org/officeDocument/2006/relationships/slide" Target="/ppt/slides/slide5.xml" Id="R9a9ef8e666154879" /><Relationship Type="http://schemas.openxmlformats.org/officeDocument/2006/relationships/slide" Target="/ppt/slides/slide6.xml" Id="R77420d3ed3e242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d312afd14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d7cad80ea42e0" /><Relationship Type="http://schemas.openxmlformats.org/officeDocument/2006/relationships/theme" Target="/ppt/slideMasters/theme/theme1.xml" Id="Recee90413c0c4b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bd7cad80ea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f605b0b634c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4bd2214f0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d81682fd745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ecb97f12e45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264134eba41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b04680bc64a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