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49bafe842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59c0339b34a4b"/>
  </p:sldMasterIdLst>
  <p:sldIdLst>
    <p:sldId xmlns:r="http://schemas.openxmlformats.org/officeDocument/2006/relationships" id="256" r:id="R6fa355fa8832425f"/>
    <p:sldId xmlns:r="http://schemas.openxmlformats.org/officeDocument/2006/relationships" id="257" r:id="Raa3c8aed83ea4d5b"/>
    <p:sldId xmlns:r="http://schemas.openxmlformats.org/officeDocument/2006/relationships" id="258" r:id="R72e01e52dc434f02"/>
    <p:sldId xmlns:r="http://schemas.openxmlformats.org/officeDocument/2006/relationships" id="259" r:id="Re311d76e839644f6"/>
    <p:sldId xmlns:r="http://schemas.openxmlformats.org/officeDocument/2006/relationships" id="260" r:id="Rdc30d81532e24006"/>
    <p:sldId xmlns:r="http://schemas.openxmlformats.org/officeDocument/2006/relationships" id="261" r:id="R9e19712fb3be441e"/>
    <p:sldId xmlns:r="http://schemas.openxmlformats.org/officeDocument/2006/relationships" id="262" r:id="Rad349aa98a67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59c0339b34a4b" /><Relationship Type="http://schemas.openxmlformats.org/officeDocument/2006/relationships/slide" Target="/ppt/slides/slide1.xml" Id="R6fa355fa8832425f" /><Relationship Type="http://schemas.openxmlformats.org/officeDocument/2006/relationships/slide" Target="/ppt/slides/slide2.xml" Id="Raa3c8aed83ea4d5b" /><Relationship Type="http://schemas.openxmlformats.org/officeDocument/2006/relationships/slide" Target="/ppt/slides/slide3.xml" Id="R72e01e52dc434f02" /><Relationship Type="http://schemas.openxmlformats.org/officeDocument/2006/relationships/slide" Target="/ppt/slides/slide4.xml" Id="Re311d76e839644f6" /><Relationship Type="http://schemas.openxmlformats.org/officeDocument/2006/relationships/slide" Target="/ppt/slides/slide5.xml" Id="Rdc30d81532e24006" /><Relationship Type="http://schemas.openxmlformats.org/officeDocument/2006/relationships/slide" Target="/ppt/slides/slide6.xml" Id="R9e19712fb3be441e" /><Relationship Type="http://schemas.openxmlformats.org/officeDocument/2006/relationships/slide" Target="/ppt/slides/slide7.xml" Id="Rad349aa98a67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ceab7071044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efef5b1dd4da1" /><Relationship Type="http://schemas.openxmlformats.org/officeDocument/2006/relationships/theme" Target="/ppt/slideMasters/theme/theme1.xml" Id="R402f23f865184e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efef5b1dd4d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a2ffb446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7047275fa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918698206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3f29a2031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8dee4699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a3571e2074c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d47428272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STAAL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 CONSULTING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2 000 169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PIETER THEODOOR VAN DER STAAL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Eplehagen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913 289 641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STAAL CONSULTING AS</a:t>
            </a:r>
          </a:p>
        </p:txBody>
      </p:sp>
    </p:spTree>
  </p:cSld>
  <p:clrMapOvr>
    <a:masterClrMapping xmlns:a="http://schemas.openxmlformats.org/drawingml/2006/main"/>
  </p:clrMapOvr>
</p:sld>
</file>