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d15530e7848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4d18a0ad1a4ab8"/>
  </p:sldMasterIdLst>
  <p:sldIdLst>
    <p:sldId xmlns:r="http://schemas.openxmlformats.org/officeDocument/2006/relationships" id="256" r:id="R1ff8bb2247ce43f4"/>
    <p:sldId xmlns:r="http://schemas.openxmlformats.org/officeDocument/2006/relationships" id="257" r:id="R3b4f4746ab4a476e"/>
    <p:sldId xmlns:r="http://schemas.openxmlformats.org/officeDocument/2006/relationships" id="258" r:id="R2c8f114d7329448e"/>
    <p:sldId xmlns:r="http://schemas.openxmlformats.org/officeDocument/2006/relationships" id="259" r:id="R04892621139c42a5"/>
    <p:sldId xmlns:r="http://schemas.openxmlformats.org/officeDocument/2006/relationships" id="260" r:id="Rd198293e17344041"/>
    <p:sldId xmlns:r="http://schemas.openxmlformats.org/officeDocument/2006/relationships" id="261" r:id="R1a6dcbda80a3438c"/>
    <p:sldId xmlns:r="http://schemas.openxmlformats.org/officeDocument/2006/relationships" id="262" r:id="R3225d2f300b642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d18a0ad1a4ab8" /><Relationship Type="http://schemas.openxmlformats.org/officeDocument/2006/relationships/slide" Target="/ppt/slides/slide1.xml" Id="R1ff8bb2247ce43f4" /><Relationship Type="http://schemas.openxmlformats.org/officeDocument/2006/relationships/slide" Target="/ppt/slides/slide2.xml" Id="R3b4f4746ab4a476e" /><Relationship Type="http://schemas.openxmlformats.org/officeDocument/2006/relationships/slide" Target="/ppt/slides/slide3.xml" Id="R2c8f114d7329448e" /><Relationship Type="http://schemas.openxmlformats.org/officeDocument/2006/relationships/slide" Target="/ppt/slides/slide4.xml" Id="R04892621139c42a5" /><Relationship Type="http://schemas.openxmlformats.org/officeDocument/2006/relationships/slide" Target="/ppt/slides/slide5.xml" Id="Rd198293e17344041" /><Relationship Type="http://schemas.openxmlformats.org/officeDocument/2006/relationships/slide" Target="/ppt/slides/slide6.xml" Id="R1a6dcbda80a3438c" /><Relationship Type="http://schemas.openxmlformats.org/officeDocument/2006/relationships/slide" Target="/ppt/slides/slide7.xml" Id="R3225d2f300b642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892f19f70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83d86821f4e1c" /><Relationship Type="http://schemas.openxmlformats.org/officeDocument/2006/relationships/theme" Target="/ppt/slideMasters/theme/theme1.xml" Id="R60885f692385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483d86821f4e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24470dea4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20a7a4fe649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2b018b6b046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5f8021e70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1988ac3cf49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31c57d02f45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bfdf7aa49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