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d982a0784744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2c83a5ec964ed1"/>
  </p:sldMasterIdLst>
  <p:sldIdLst>
    <p:sldId xmlns:r="http://schemas.openxmlformats.org/officeDocument/2006/relationships" id="256" r:id="R128d03109e004d81"/>
    <p:sldId xmlns:r="http://schemas.openxmlformats.org/officeDocument/2006/relationships" id="257" r:id="R0d05c839d8414a90"/>
    <p:sldId xmlns:r="http://schemas.openxmlformats.org/officeDocument/2006/relationships" id="258" r:id="R5333a4fde0964d1d"/>
    <p:sldId xmlns:r="http://schemas.openxmlformats.org/officeDocument/2006/relationships" id="259" r:id="R7b672c64faea4956"/>
    <p:sldId xmlns:r="http://schemas.openxmlformats.org/officeDocument/2006/relationships" id="260" r:id="Rae776d6c3d0d43d5"/>
    <p:sldId xmlns:r="http://schemas.openxmlformats.org/officeDocument/2006/relationships" id="261" r:id="R9ac0368df0ce4cca"/>
    <p:sldId xmlns:r="http://schemas.openxmlformats.org/officeDocument/2006/relationships" id="262" r:id="R3dd75e7170c648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2c83a5ec964ed1" /><Relationship Type="http://schemas.openxmlformats.org/officeDocument/2006/relationships/slide" Target="/ppt/slides/slide1.xml" Id="R128d03109e004d81" /><Relationship Type="http://schemas.openxmlformats.org/officeDocument/2006/relationships/slide" Target="/ppt/slides/slide2.xml" Id="R0d05c839d8414a90" /><Relationship Type="http://schemas.openxmlformats.org/officeDocument/2006/relationships/slide" Target="/ppt/slides/slide3.xml" Id="R5333a4fde0964d1d" /><Relationship Type="http://schemas.openxmlformats.org/officeDocument/2006/relationships/slide" Target="/ppt/slides/slide4.xml" Id="R7b672c64faea4956" /><Relationship Type="http://schemas.openxmlformats.org/officeDocument/2006/relationships/slide" Target="/ppt/slides/slide5.xml" Id="Rae776d6c3d0d43d5" /><Relationship Type="http://schemas.openxmlformats.org/officeDocument/2006/relationships/slide" Target="/ppt/slides/slide6.xml" Id="R9ac0368df0ce4cca" /><Relationship Type="http://schemas.openxmlformats.org/officeDocument/2006/relationships/slide" Target="/ppt/slides/slide7.xml" Id="R3dd75e7170c648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9d8d8f2034b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3192048ef4435" /><Relationship Type="http://schemas.openxmlformats.org/officeDocument/2006/relationships/theme" Target="/ppt/slideMasters/theme/theme1.xml" Id="R79762ae9ad7e4b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b3192048ef44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d3bbbd01f45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db44d662b45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e12152b4645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7780812784b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80d78d48642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fadbf770c4c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805ffc4ad47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CURRENT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CURRENT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1 663 027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2 103 494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SUBCOM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RETTEDAL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SIREN IRENE RETTEDAL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Tarjodd Bondes 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913 162 277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