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a4aa8558d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2302598d34b7b"/>
  </p:sldMasterIdLst>
  <p:sldIdLst>
    <p:sldId xmlns:r="http://schemas.openxmlformats.org/officeDocument/2006/relationships" id="256" r:id="R377e2bf6f11f44d6"/>
    <p:sldId xmlns:r="http://schemas.openxmlformats.org/officeDocument/2006/relationships" id="257" r:id="R0e1fd6f4c7814f3e"/>
    <p:sldId xmlns:r="http://schemas.openxmlformats.org/officeDocument/2006/relationships" id="258" r:id="R55cb04855fc946d3"/>
    <p:sldId xmlns:r="http://schemas.openxmlformats.org/officeDocument/2006/relationships" id="259" r:id="Rc4ce18dc6ca64ceb"/>
    <p:sldId xmlns:r="http://schemas.openxmlformats.org/officeDocument/2006/relationships" id="260" r:id="Red2715361f08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2302598d34b7b" /><Relationship Type="http://schemas.openxmlformats.org/officeDocument/2006/relationships/slide" Target="/ppt/slides/slide1.xml" Id="R377e2bf6f11f44d6" /><Relationship Type="http://schemas.openxmlformats.org/officeDocument/2006/relationships/slide" Target="/ppt/slides/slide2.xml" Id="R0e1fd6f4c7814f3e" /><Relationship Type="http://schemas.openxmlformats.org/officeDocument/2006/relationships/slide" Target="/ppt/slides/slide3.xml" Id="R55cb04855fc946d3" /><Relationship Type="http://schemas.openxmlformats.org/officeDocument/2006/relationships/slide" Target="/ppt/slides/slide4.xml" Id="Rc4ce18dc6ca64ceb" /><Relationship Type="http://schemas.openxmlformats.org/officeDocument/2006/relationships/slide" Target="/ppt/slides/slide5.xml" Id="Red2715361f08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384572151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11717a9b54a99" /><Relationship Type="http://schemas.openxmlformats.org/officeDocument/2006/relationships/theme" Target="/ppt/slideMasters/theme/theme1.xml" Id="R58917fefc63a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11717a9b5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43e3a091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d7f99c801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259e547e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cee3cf695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c4577c866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REVISJON IKS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