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1ca0f4723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64d94d60e14c5a"/>
  </p:sldMasterIdLst>
  <p:sldIdLst>
    <p:sldId xmlns:r="http://schemas.openxmlformats.org/officeDocument/2006/relationships" id="256" r:id="R364e427e83184bcb"/>
    <p:sldId xmlns:r="http://schemas.openxmlformats.org/officeDocument/2006/relationships" id="257" r:id="Rd5341d0ae76d4c81"/>
    <p:sldId xmlns:r="http://schemas.openxmlformats.org/officeDocument/2006/relationships" id="258" r:id="Rb5d182556d9e45b8"/>
    <p:sldId xmlns:r="http://schemas.openxmlformats.org/officeDocument/2006/relationships" id="259" r:id="Rf762632d4f7c44f6"/>
    <p:sldId xmlns:r="http://schemas.openxmlformats.org/officeDocument/2006/relationships" id="260" r:id="Rb566d7ed594c46c7"/>
    <p:sldId xmlns:r="http://schemas.openxmlformats.org/officeDocument/2006/relationships" id="261" r:id="Rd5adc5367bf143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4d94d60e14c5a" /><Relationship Type="http://schemas.openxmlformats.org/officeDocument/2006/relationships/slide" Target="/ppt/slides/slide1.xml" Id="R364e427e83184bcb" /><Relationship Type="http://schemas.openxmlformats.org/officeDocument/2006/relationships/slide" Target="/ppt/slides/slide2.xml" Id="Rd5341d0ae76d4c81" /><Relationship Type="http://schemas.openxmlformats.org/officeDocument/2006/relationships/slide" Target="/ppt/slides/slide3.xml" Id="Rb5d182556d9e45b8" /><Relationship Type="http://schemas.openxmlformats.org/officeDocument/2006/relationships/slide" Target="/ppt/slides/slide4.xml" Id="Rf762632d4f7c44f6" /><Relationship Type="http://schemas.openxmlformats.org/officeDocument/2006/relationships/slide" Target="/ppt/slides/slide5.xml" Id="Rb566d7ed594c46c7" /><Relationship Type="http://schemas.openxmlformats.org/officeDocument/2006/relationships/slide" Target="/ppt/slides/slide6.xml" Id="Rd5adc5367bf143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9c79cb53a4c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a1ac4b34745cb" /><Relationship Type="http://schemas.openxmlformats.org/officeDocument/2006/relationships/theme" Target="/ppt/slideMasters/theme/theme1.xml" Id="R67914b732235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3a1ac4b347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5b023a387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02233c67640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b3b90d3c1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e07bbc7ff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fba8988041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d209fdaff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