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e3216eca1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128141e824dbc"/>
  </p:sldMasterIdLst>
  <p:sldIdLst>
    <p:sldId xmlns:r="http://schemas.openxmlformats.org/officeDocument/2006/relationships" id="256" r:id="R6192f68237974246"/>
    <p:sldId xmlns:r="http://schemas.openxmlformats.org/officeDocument/2006/relationships" id="257" r:id="Rf036c18c3dd546cf"/>
    <p:sldId xmlns:r="http://schemas.openxmlformats.org/officeDocument/2006/relationships" id="258" r:id="R05cf3fc75d6d4655"/>
    <p:sldId xmlns:r="http://schemas.openxmlformats.org/officeDocument/2006/relationships" id="259" r:id="Raaa41eade3184acc"/>
    <p:sldId xmlns:r="http://schemas.openxmlformats.org/officeDocument/2006/relationships" id="260" r:id="Rf076b49cd3a64a28"/>
    <p:sldId xmlns:r="http://schemas.openxmlformats.org/officeDocument/2006/relationships" id="261" r:id="R40943b772c1d4b50"/>
    <p:sldId xmlns:r="http://schemas.openxmlformats.org/officeDocument/2006/relationships" id="262" r:id="Re3eaf94cc3b4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128141e824dbc" /><Relationship Type="http://schemas.openxmlformats.org/officeDocument/2006/relationships/slide" Target="/ppt/slides/slide1.xml" Id="R6192f68237974246" /><Relationship Type="http://schemas.openxmlformats.org/officeDocument/2006/relationships/slide" Target="/ppt/slides/slide2.xml" Id="Rf036c18c3dd546cf" /><Relationship Type="http://schemas.openxmlformats.org/officeDocument/2006/relationships/slide" Target="/ppt/slides/slide3.xml" Id="R05cf3fc75d6d4655" /><Relationship Type="http://schemas.openxmlformats.org/officeDocument/2006/relationships/slide" Target="/ppt/slides/slide4.xml" Id="Raaa41eade3184acc" /><Relationship Type="http://schemas.openxmlformats.org/officeDocument/2006/relationships/slide" Target="/ppt/slides/slide5.xml" Id="Rf076b49cd3a64a28" /><Relationship Type="http://schemas.openxmlformats.org/officeDocument/2006/relationships/slide" Target="/ppt/slides/slide6.xml" Id="R40943b772c1d4b50" /><Relationship Type="http://schemas.openxmlformats.org/officeDocument/2006/relationships/slide" Target="/ppt/slides/slide7.xml" Id="Re3eaf94cc3b4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e03787de9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0c6e1a2944aa2" /><Relationship Type="http://schemas.openxmlformats.org/officeDocument/2006/relationships/theme" Target="/ppt/slideMasters/theme/theme1.xml" Id="R8f6253c3ebd3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0c6e1a294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2a5baa7c448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4d81be87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d36d4f532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55b71756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ff756f294c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249a2f957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143a5e2a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GERHARD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&amp; SØNN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47 853 792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15 327 245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913 107 209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