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aeec0223014a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7c62f964c141ca"/>
  </p:sldMasterIdLst>
  <p:sldIdLst>
    <p:sldId xmlns:r="http://schemas.openxmlformats.org/officeDocument/2006/relationships" id="256" r:id="R1f3a502e9cf54aa6"/>
    <p:sldId xmlns:r="http://schemas.openxmlformats.org/officeDocument/2006/relationships" id="257" r:id="Rd782f2798b994a4c"/>
    <p:sldId xmlns:r="http://schemas.openxmlformats.org/officeDocument/2006/relationships" id="258" r:id="Rcbb007c0f3a8401a"/>
    <p:sldId xmlns:r="http://schemas.openxmlformats.org/officeDocument/2006/relationships" id="259" r:id="Rfb0a1b3967064fdf"/>
    <p:sldId xmlns:r="http://schemas.openxmlformats.org/officeDocument/2006/relationships" id="260" r:id="Rf95b1c7adf5a4a04"/>
    <p:sldId xmlns:r="http://schemas.openxmlformats.org/officeDocument/2006/relationships" id="261" r:id="Ra2a84a3dda7c48c6"/>
    <p:sldId xmlns:r="http://schemas.openxmlformats.org/officeDocument/2006/relationships" id="262" r:id="R478cc402bf3541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7c62f964c141ca" /><Relationship Type="http://schemas.openxmlformats.org/officeDocument/2006/relationships/slide" Target="/ppt/slides/slide1.xml" Id="R1f3a502e9cf54aa6" /><Relationship Type="http://schemas.openxmlformats.org/officeDocument/2006/relationships/slide" Target="/ppt/slides/slide2.xml" Id="Rd782f2798b994a4c" /><Relationship Type="http://schemas.openxmlformats.org/officeDocument/2006/relationships/slide" Target="/ppt/slides/slide3.xml" Id="Rcbb007c0f3a8401a" /><Relationship Type="http://schemas.openxmlformats.org/officeDocument/2006/relationships/slide" Target="/ppt/slides/slide4.xml" Id="Rfb0a1b3967064fdf" /><Relationship Type="http://schemas.openxmlformats.org/officeDocument/2006/relationships/slide" Target="/ppt/slides/slide5.xml" Id="Rf95b1c7adf5a4a04" /><Relationship Type="http://schemas.openxmlformats.org/officeDocument/2006/relationships/slide" Target="/ppt/slides/slide6.xml" Id="Ra2a84a3dda7c48c6" /><Relationship Type="http://schemas.openxmlformats.org/officeDocument/2006/relationships/slide" Target="/ppt/slides/slide7.xml" Id="R478cc402bf3541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d8ca6f2e7a45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0e8515f4ac4aa9" /><Relationship Type="http://schemas.openxmlformats.org/officeDocument/2006/relationships/theme" Target="/ppt/slideMasters/theme/theme1.xml" Id="Rd12729022ca146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0e8515f4ac4a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655a3a90c544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8b2af316014a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bfaa698a3741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7253b20cf24f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c9900a249a4d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5a56bef17b4c1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16a035793744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AJ ØKONOMI OG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ØKONOMI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AJ ØKONOMI OG REGNSKAP AS ble etablert [år] og holder til i Mjøndalen.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ØKONOMI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ØKONOMI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ØKONOMI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4 994 444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893 893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742 293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2 715 108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3 753 915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ØKONOMI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JOHNSEN  –  53,3 %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BOYE JOHNSEN  –  46,7 %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ØKONOMI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Stasjonsgata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3050 Mjøndalen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913 100 697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ØKONOMI OG REGNSKAP AS</a:t>
            </a:r>
          </a:p>
        </p:txBody>
      </p:sp>
    </p:spTree>
  </p:cSld>
  <p:clrMapOvr>
    <a:masterClrMapping xmlns:a="http://schemas.openxmlformats.org/drawingml/2006/main"/>
  </p:clrMapOvr>
</p:sld>
</file>