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50b9dc1732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9f47cdcc24e65"/>
  </p:sldMasterIdLst>
  <p:sldIdLst>
    <p:sldId xmlns:r="http://schemas.openxmlformats.org/officeDocument/2006/relationships" id="256" r:id="R627a8e9ef6264569"/>
    <p:sldId xmlns:r="http://schemas.openxmlformats.org/officeDocument/2006/relationships" id="257" r:id="R4435792f009e464f"/>
    <p:sldId xmlns:r="http://schemas.openxmlformats.org/officeDocument/2006/relationships" id="258" r:id="R893796c4dc1e4195"/>
    <p:sldId xmlns:r="http://schemas.openxmlformats.org/officeDocument/2006/relationships" id="259" r:id="R9894d7e955994cf6"/>
    <p:sldId xmlns:r="http://schemas.openxmlformats.org/officeDocument/2006/relationships" id="260" r:id="Rc5f7550dd9244be8"/>
    <p:sldId xmlns:r="http://schemas.openxmlformats.org/officeDocument/2006/relationships" id="261" r:id="R64fcc8dfb6174043"/>
    <p:sldId xmlns:r="http://schemas.openxmlformats.org/officeDocument/2006/relationships" id="262" r:id="Re926f548d6f445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9f47cdcc24e65" /><Relationship Type="http://schemas.openxmlformats.org/officeDocument/2006/relationships/slide" Target="/ppt/slides/slide1.xml" Id="R627a8e9ef6264569" /><Relationship Type="http://schemas.openxmlformats.org/officeDocument/2006/relationships/slide" Target="/ppt/slides/slide2.xml" Id="R4435792f009e464f" /><Relationship Type="http://schemas.openxmlformats.org/officeDocument/2006/relationships/slide" Target="/ppt/slides/slide3.xml" Id="R893796c4dc1e4195" /><Relationship Type="http://schemas.openxmlformats.org/officeDocument/2006/relationships/slide" Target="/ppt/slides/slide4.xml" Id="R9894d7e955994cf6" /><Relationship Type="http://schemas.openxmlformats.org/officeDocument/2006/relationships/slide" Target="/ppt/slides/slide5.xml" Id="Rc5f7550dd9244be8" /><Relationship Type="http://schemas.openxmlformats.org/officeDocument/2006/relationships/slide" Target="/ppt/slides/slide6.xml" Id="R64fcc8dfb6174043" /><Relationship Type="http://schemas.openxmlformats.org/officeDocument/2006/relationships/slide" Target="/ppt/slides/slide7.xml" Id="Re926f548d6f445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7358d1cc0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e0eaf71d4b53" /><Relationship Type="http://schemas.openxmlformats.org/officeDocument/2006/relationships/theme" Target="/ppt/slideMasters/theme/theme1.xml" Id="Ra11b70ac28cd46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56e0eaf71d4b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7c54a7c95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d7dc9aa3c41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bd7f1fc9e44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9a29d4f6a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764c0c6bc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10b20f61346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7fc1752e84b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