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cffbfbff2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119b8afbf457e"/>
  </p:sldMasterIdLst>
  <p:sldIdLst>
    <p:sldId xmlns:r="http://schemas.openxmlformats.org/officeDocument/2006/relationships" id="256" r:id="R4551beacee734720"/>
    <p:sldId xmlns:r="http://schemas.openxmlformats.org/officeDocument/2006/relationships" id="257" r:id="R1164a3d88fc04b46"/>
    <p:sldId xmlns:r="http://schemas.openxmlformats.org/officeDocument/2006/relationships" id="258" r:id="R4471e810fd09450a"/>
    <p:sldId xmlns:r="http://schemas.openxmlformats.org/officeDocument/2006/relationships" id="259" r:id="R58728fe6faf2454b"/>
    <p:sldId xmlns:r="http://schemas.openxmlformats.org/officeDocument/2006/relationships" id="260" r:id="R11ba738a88f7422a"/>
    <p:sldId xmlns:r="http://schemas.openxmlformats.org/officeDocument/2006/relationships" id="261" r:id="R30aebe2d78bf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119b8afbf457e" /><Relationship Type="http://schemas.openxmlformats.org/officeDocument/2006/relationships/slide" Target="/ppt/slides/slide1.xml" Id="R4551beacee734720" /><Relationship Type="http://schemas.openxmlformats.org/officeDocument/2006/relationships/slide" Target="/ppt/slides/slide2.xml" Id="R1164a3d88fc04b46" /><Relationship Type="http://schemas.openxmlformats.org/officeDocument/2006/relationships/slide" Target="/ppt/slides/slide3.xml" Id="R4471e810fd09450a" /><Relationship Type="http://schemas.openxmlformats.org/officeDocument/2006/relationships/slide" Target="/ppt/slides/slide4.xml" Id="R58728fe6faf2454b" /><Relationship Type="http://schemas.openxmlformats.org/officeDocument/2006/relationships/slide" Target="/ppt/slides/slide5.xml" Id="R11ba738a88f7422a" /><Relationship Type="http://schemas.openxmlformats.org/officeDocument/2006/relationships/slide" Target="/ppt/slides/slide6.xml" Id="R30aebe2d78bf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b9dc71bee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cede36d446f7" /><Relationship Type="http://schemas.openxmlformats.org/officeDocument/2006/relationships/theme" Target="/ppt/slideMasters/theme/theme1.xml" Id="R99228af4c01e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bcede36d4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0ebeb574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8ea85ace3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9b0fc5ba6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5a67b12c0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8889b278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8234e716d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