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0dd529ce142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5355fb59f54e91"/>
  </p:sldMasterIdLst>
  <p:sldIdLst>
    <p:sldId xmlns:r="http://schemas.openxmlformats.org/officeDocument/2006/relationships" id="256" r:id="R995f5363155e4d9f"/>
    <p:sldId xmlns:r="http://schemas.openxmlformats.org/officeDocument/2006/relationships" id="257" r:id="R8c74dc4b06504dbb"/>
    <p:sldId xmlns:r="http://schemas.openxmlformats.org/officeDocument/2006/relationships" id="258" r:id="Rc4e9691522554ea8"/>
    <p:sldId xmlns:r="http://schemas.openxmlformats.org/officeDocument/2006/relationships" id="259" r:id="Rc3efed699f0f4fa1"/>
    <p:sldId xmlns:r="http://schemas.openxmlformats.org/officeDocument/2006/relationships" id="260" r:id="Rb4cba4bf52374d0b"/>
    <p:sldId xmlns:r="http://schemas.openxmlformats.org/officeDocument/2006/relationships" id="261" r:id="Rd8c5584413304e5f"/>
    <p:sldId xmlns:r="http://schemas.openxmlformats.org/officeDocument/2006/relationships" id="262" r:id="Ra82fa50723f240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355fb59f54e91" /><Relationship Type="http://schemas.openxmlformats.org/officeDocument/2006/relationships/slide" Target="/ppt/slides/slide1.xml" Id="R995f5363155e4d9f" /><Relationship Type="http://schemas.openxmlformats.org/officeDocument/2006/relationships/slide" Target="/ppt/slides/slide2.xml" Id="R8c74dc4b06504dbb" /><Relationship Type="http://schemas.openxmlformats.org/officeDocument/2006/relationships/slide" Target="/ppt/slides/slide3.xml" Id="Rc4e9691522554ea8" /><Relationship Type="http://schemas.openxmlformats.org/officeDocument/2006/relationships/slide" Target="/ppt/slides/slide4.xml" Id="Rc3efed699f0f4fa1" /><Relationship Type="http://schemas.openxmlformats.org/officeDocument/2006/relationships/slide" Target="/ppt/slides/slide5.xml" Id="Rb4cba4bf52374d0b" /><Relationship Type="http://schemas.openxmlformats.org/officeDocument/2006/relationships/slide" Target="/ppt/slides/slide6.xml" Id="Rd8c5584413304e5f" /><Relationship Type="http://schemas.openxmlformats.org/officeDocument/2006/relationships/slide" Target="/ppt/slides/slide7.xml" Id="Ra82fa50723f240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f3e899e1a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0be3abc0f4439" /><Relationship Type="http://schemas.openxmlformats.org/officeDocument/2006/relationships/theme" Target="/ppt/slideMasters/theme/theme1.xml" Id="R997d21d4819c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0be3abc0f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7c9273ec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d080c68c54e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e29abf0143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31241adf8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49583432b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668c2cdc146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2e3650a36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SMILEY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SMILEY ACCOUNTING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2 832 044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680 886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ELENA RINDSEM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 LIEBLEIN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Aass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SMILEY ACCOUNTING AS</a:t>
            </a:r>
          </a:p>
        </p:txBody>
      </p:sp>
    </p:spTree>
  </p:cSld>
  <p:clrMapOvr>
    <a:masterClrMapping xmlns:a="http://schemas.openxmlformats.org/drawingml/2006/main"/>
  </p:clrMapOvr>
</p:sld>
</file>