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3f3c1d22a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935cd073f4c92"/>
  </p:sldMasterIdLst>
  <p:sldIdLst>
    <p:sldId xmlns:r="http://schemas.openxmlformats.org/officeDocument/2006/relationships" id="256" r:id="R40f796b4b64e47eb"/>
    <p:sldId xmlns:r="http://schemas.openxmlformats.org/officeDocument/2006/relationships" id="257" r:id="Rd9bc64521eb84a01"/>
    <p:sldId xmlns:r="http://schemas.openxmlformats.org/officeDocument/2006/relationships" id="258" r:id="Rfc1a50c0cd18432d"/>
    <p:sldId xmlns:r="http://schemas.openxmlformats.org/officeDocument/2006/relationships" id="259" r:id="Re73ae7cd45044c8b"/>
    <p:sldId xmlns:r="http://schemas.openxmlformats.org/officeDocument/2006/relationships" id="260" r:id="Ree1e0101da0a420b"/>
    <p:sldId xmlns:r="http://schemas.openxmlformats.org/officeDocument/2006/relationships" id="261" r:id="R45e7b17749184187"/>
    <p:sldId xmlns:r="http://schemas.openxmlformats.org/officeDocument/2006/relationships" id="262" r:id="R470b73b96a70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935cd073f4c92" /><Relationship Type="http://schemas.openxmlformats.org/officeDocument/2006/relationships/slide" Target="/ppt/slides/slide1.xml" Id="R40f796b4b64e47eb" /><Relationship Type="http://schemas.openxmlformats.org/officeDocument/2006/relationships/slide" Target="/ppt/slides/slide2.xml" Id="Rd9bc64521eb84a01" /><Relationship Type="http://schemas.openxmlformats.org/officeDocument/2006/relationships/slide" Target="/ppt/slides/slide3.xml" Id="Rfc1a50c0cd18432d" /><Relationship Type="http://schemas.openxmlformats.org/officeDocument/2006/relationships/slide" Target="/ppt/slides/slide4.xml" Id="Re73ae7cd45044c8b" /><Relationship Type="http://schemas.openxmlformats.org/officeDocument/2006/relationships/slide" Target="/ppt/slides/slide5.xml" Id="Ree1e0101da0a420b" /><Relationship Type="http://schemas.openxmlformats.org/officeDocument/2006/relationships/slide" Target="/ppt/slides/slide6.xml" Id="R45e7b17749184187" /><Relationship Type="http://schemas.openxmlformats.org/officeDocument/2006/relationships/slide" Target="/ppt/slides/slide7.xml" Id="R470b73b96a70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863669e4c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6d791873440d" /><Relationship Type="http://schemas.openxmlformats.org/officeDocument/2006/relationships/theme" Target="/ppt/slideMasters/theme/theme1.xml" Id="R20c73ef09746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a6d791873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d1639509c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f8d0ae82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bb77bcd8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2c4fe5aa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84c06eb3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b14cc0c3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67f42f15f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