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15e870af4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a7cbcff43499d"/>
  </p:sldMasterIdLst>
  <p:sldIdLst>
    <p:sldId xmlns:r="http://schemas.openxmlformats.org/officeDocument/2006/relationships" id="256" r:id="R275bcea12ac3455c"/>
    <p:sldId xmlns:r="http://schemas.openxmlformats.org/officeDocument/2006/relationships" id="257" r:id="R5cdf7f55cb704c5c"/>
    <p:sldId xmlns:r="http://schemas.openxmlformats.org/officeDocument/2006/relationships" id="258" r:id="R96f94694b0b04574"/>
    <p:sldId xmlns:r="http://schemas.openxmlformats.org/officeDocument/2006/relationships" id="259" r:id="R765f15902da44fbf"/>
    <p:sldId xmlns:r="http://schemas.openxmlformats.org/officeDocument/2006/relationships" id="260" r:id="R14740f2b987c4ef1"/>
    <p:sldId xmlns:r="http://schemas.openxmlformats.org/officeDocument/2006/relationships" id="261" r:id="R3405939c5bd4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a7cbcff43499d" /><Relationship Type="http://schemas.openxmlformats.org/officeDocument/2006/relationships/slide" Target="/ppt/slides/slide1.xml" Id="R275bcea12ac3455c" /><Relationship Type="http://schemas.openxmlformats.org/officeDocument/2006/relationships/slide" Target="/ppt/slides/slide2.xml" Id="R5cdf7f55cb704c5c" /><Relationship Type="http://schemas.openxmlformats.org/officeDocument/2006/relationships/slide" Target="/ppt/slides/slide3.xml" Id="R96f94694b0b04574" /><Relationship Type="http://schemas.openxmlformats.org/officeDocument/2006/relationships/slide" Target="/ppt/slides/slide4.xml" Id="R765f15902da44fbf" /><Relationship Type="http://schemas.openxmlformats.org/officeDocument/2006/relationships/slide" Target="/ppt/slides/slide5.xml" Id="R14740f2b987c4ef1" /><Relationship Type="http://schemas.openxmlformats.org/officeDocument/2006/relationships/slide" Target="/ppt/slides/slide6.xml" Id="R3405939c5bd4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e13bdc828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3e4c566c24d4e" /><Relationship Type="http://schemas.openxmlformats.org/officeDocument/2006/relationships/theme" Target="/ppt/slideMasters/theme/theme1.xml" Id="Rf6d1ed0eb222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3e4c566c2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83d7b594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31a42186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7783387c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8211da12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8cf10213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e9bc5d66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