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6531d7816d40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195f6a40764057"/>
  </p:sldMasterIdLst>
  <p:sldIdLst>
    <p:sldId xmlns:r="http://schemas.openxmlformats.org/officeDocument/2006/relationships" id="256" r:id="R38e97f5854e046f4"/>
    <p:sldId xmlns:r="http://schemas.openxmlformats.org/officeDocument/2006/relationships" id="257" r:id="Rf5ff98a7e1974db5"/>
    <p:sldId xmlns:r="http://schemas.openxmlformats.org/officeDocument/2006/relationships" id="258" r:id="Ra7bb4e8f1f344824"/>
    <p:sldId xmlns:r="http://schemas.openxmlformats.org/officeDocument/2006/relationships" id="259" r:id="R6519db146f464a32"/>
    <p:sldId xmlns:r="http://schemas.openxmlformats.org/officeDocument/2006/relationships" id="260" r:id="R081e0ccf66c04c4a"/>
    <p:sldId xmlns:r="http://schemas.openxmlformats.org/officeDocument/2006/relationships" id="261" r:id="R2fc9eee5b92c489c"/>
    <p:sldId xmlns:r="http://schemas.openxmlformats.org/officeDocument/2006/relationships" id="262" r:id="R591e0a8e0f3c42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95f6a40764057" /><Relationship Type="http://schemas.openxmlformats.org/officeDocument/2006/relationships/slide" Target="/ppt/slides/slide1.xml" Id="R38e97f5854e046f4" /><Relationship Type="http://schemas.openxmlformats.org/officeDocument/2006/relationships/slide" Target="/ppt/slides/slide2.xml" Id="Rf5ff98a7e1974db5" /><Relationship Type="http://schemas.openxmlformats.org/officeDocument/2006/relationships/slide" Target="/ppt/slides/slide3.xml" Id="Ra7bb4e8f1f344824" /><Relationship Type="http://schemas.openxmlformats.org/officeDocument/2006/relationships/slide" Target="/ppt/slides/slide4.xml" Id="R6519db146f464a32" /><Relationship Type="http://schemas.openxmlformats.org/officeDocument/2006/relationships/slide" Target="/ppt/slides/slide5.xml" Id="R081e0ccf66c04c4a" /><Relationship Type="http://schemas.openxmlformats.org/officeDocument/2006/relationships/slide" Target="/ppt/slides/slide6.xml" Id="R2fc9eee5b92c489c" /><Relationship Type="http://schemas.openxmlformats.org/officeDocument/2006/relationships/slide" Target="/ppt/slides/slide7.xml" Id="R591e0a8e0f3c42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895420b774b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268e59298457f" /><Relationship Type="http://schemas.openxmlformats.org/officeDocument/2006/relationships/theme" Target="/ppt/slideMasters/theme/theme1.xml" Id="R8a8e0d7c01684f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a268e5929845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161d6e91842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2dd61c3ce44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4e594ac3643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df28457c041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cb24c2a8242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0f75310e24f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28d77823648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STENOCO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2 082 869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3 180 198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NORVALD KLAKEGG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913 024 508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