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4eb55cb19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24df0cc6649dc"/>
  </p:sldMasterIdLst>
  <p:sldIdLst>
    <p:sldId xmlns:r="http://schemas.openxmlformats.org/officeDocument/2006/relationships" id="256" r:id="Rc6fda94110734b3f"/>
    <p:sldId xmlns:r="http://schemas.openxmlformats.org/officeDocument/2006/relationships" id="257" r:id="R8dced30fdce94b34"/>
    <p:sldId xmlns:r="http://schemas.openxmlformats.org/officeDocument/2006/relationships" id="258" r:id="Rc24e78fb45854102"/>
    <p:sldId xmlns:r="http://schemas.openxmlformats.org/officeDocument/2006/relationships" id="259" r:id="Rf1b0527fcdb04df1"/>
    <p:sldId xmlns:r="http://schemas.openxmlformats.org/officeDocument/2006/relationships" id="260" r:id="Rfa7825c4f8a042f9"/>
    <p:sldId xmlns:r="http://schemas.openxmlformats.org/officeDocument/2006/relationships" id="261" r:id="R4b6f434c003740bc"/>
    <p:sldId xmlns:r="http://schemas.openxmlformats.org/officeDocument/2006/relationships" id="262" r:id="Rf8f482b9b4a6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24df0cc6649dc" /><Relationship Type="http://schemas.openxmlformats.org/officeDocument/2006/relationships/slide" Target="/ppt/slides/slide1.xml" Id="Rc6fda94110734b3f" /><Relationship Type="http://schemas.openxmlformats.org/officeDocument/2006/relationships/slide" Target="/ppt/slides/slide2.xml" Id="R8dced30fdce94b34" /><Relationship Type="http://schemas.openxmlformats.org/officeDocument/2006/relationships/slide" Target="/ppt/slides/slide3.xml" Id="Rc24e78fb45854102" /><Relationship Type="http://schemas.openxmlformats.org/officeDocument/2006/relationships/slide" Target="/ppt/slides/slide4.xml" Id="Rf1b0527fcdb04df1" /><Relationship Type="http://schemas.openxmlformats.org/officeDocument/2006/relationships/slide" Target="/ppt/slides/slide5.xml" Id="Rfa7825c4f8a042f9" /><Relationship Type="http://schemas.openxmlformats.org/officeDocument/2006/relationships/slide" Target="/ppt/slides/slide6.xml" Id="R4b6f434c003740bc" /><Relationship Type="http://schemas.openxmlformats.org/officeDocument/2006/relationships/slide" Target="/ppt/slides/slide7.xml" Id="Rf8f482b9b4a6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755bd33dd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036df0934920" /><Relationship Type="http://schemas.openxmlformats.org/officeDocument/2006/relationships/theme" Target="/ppt/slideMasters/theme/theme1.xml" Id="R778e62ac9ce8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f036df093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ce2b1f84c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a40831a8e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9ea3ecf9c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59d20fd4a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923c5cb5e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e8dcc61a7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9716b51a3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MVK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2 640 635 000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2 652 834 000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KRISTOFFER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VIKTORIA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MAGNUS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913 001 877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