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47f248079244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6083515fd24c01"/>
  </p:sldMasterIdLst>
  <p:sldIdLst>
    <p:sldId xmlns:r="http://schemas.openxmlformats.org/officeDocument/2006/relationships" id="256" r:id="Rd99d924a828c4235"/>
    <p:sldId xmlns:r="http://schemas.openxmlformats.org/officeDocument/2006/relationships" id="257" r:id="R6326dd9ef2ce49d7"/>
    <p:sldId xmlns:r="http://schemas.openxmlformats.org/officeDocument/2006/relationships" id="258" r:id="R07ee4fb888cb481b"/>
    <p:sldId xmlns:r="http://schemas.openxmlformats.org/officeDocument/2006/relationships" id="259" r:id="R8d940df7b3504263"/>
    <p:sldId xmlns:r="http://schemas.openxmlformats.org/officeDocument/2006/relationships" id="260" r:id="Rc2022285fc474a0f"/>
    <p:sldId xmlns:r="http://schemas.openxmlformats.org/officeDocument/2006/relationships" id="261" r:id="R0beee819a5eb491d"/>
    <p:sldId xmlns:r="http://schemas.openxmlformats.org/officeDocument/2006/relationships" id="262" r:id="R4b97f7290d2b46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6083515fd24c01" /><Relationship Type="http://schemas.openxmlformats.org/officeDocument/2006/relationships/slide" Target="/ppt/slides/slide1.xml" Id="Rd99d924a828c4235" /><Relationship Type="http://schemas.openxmlformats.org/officeDocument/2006/relationships/slide" Target="/ppt/slides/slide2.xml" Id="R6326dd9ef2ce49d7" /><Relationship Type="http://schemas.openxmlformats.org/officeDocument/2006/relationships/slide" Target="/ppt/slides/slide3.xml" Id="R07ee4fb888cb481b" /><Relationship Type="http://schemas.openxmlformats.org/officeDocument/2006/relationships/slide" Target="/ppt/slides/slide4.xml" Id="R8d940df7b3504263" /><Relationship Type="http://schemas.openxmlformats.org/officeDocument/2006/relationships/slide" Target="/ppt/slides/slide5.xml" Id="Rc2022285fc474a0f" /><Relationship Type="http://schemas.openxmlformats.org/officeDocument/2006/relationships/slide" Target="/ppt/slides/slide6.xml" Id="R0beee819a5eb491d" /><Relationship Type="http://schemas.openxmlformats.org/officeDocument/2006/relationships/slide" Target="/ppt/slides/slide7.xml" Id="R4b97f7290d2b46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c56bce23842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6c8be09704fa8" /><Relationship Type="http://schemas.openxmlformats.org/officeDocument/2006/relationships/theme" Target="/ppt/slideMasters/theme/theme1.xml" Id="R5f56758bd91b45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b6c8be09704f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7014a5cfc44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99c43228d48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78908221f4a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a981c37aa4a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82b8361424a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b150e94ae49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8b8947c1342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 HOLDING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5 768 995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6 391 838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15 498 703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BØCKMAN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INVERTIR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Svegeskogen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4400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