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0d30033f3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a9b642f644d29"/>
  </p:sldMasterIdLst>
  <p:sldIdLst>
    <p:sldId xmlns:r="http://schemas.openxmlformats.org/officeDocument/2006/relationships" id="256" r:id="R9b90498e397f4dd5"/>
    <p:sldId xmlns:r="http://schemas.openxmlformats.org/officeDocument/2006/relationships" id="257" r:id="Rfba0a23d8fa14586"/>
    <p:sldId xmlns:r="http://schemas.openxmlformats.org/officeDocument/2006/relationships" id="258" r:id="Rf7ed7ae297e14e1e"/>
    <p:sldId xmlns:r="http://schemas.openxmlformats.org/officeDocument/2006/relationships" id="259" r:id="Rc56d7507b863483e"/>
    <p:sldId xmlns:r="http://schemas.openxmlformats.org/officeDocument/2006/relationships" id="260" r:id="R7d7baf82e4744747"/>
    <p:sldId xmlns:r="http://schemas.openxmlformats.org/officeDocument/2006/relationships" id="261" r:id="Rfb00029f44864334"/>
    <p:sldId xmlns:r="http://schemas.openxmlformats.org/officeDocument/2006/relationships" id="262" r:id="Re5cde940e452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a9b642f644d29" /><Relationship Type="http://schemas.openxmlformats.org/officeDocument/2006/relationships/slide" Target="/ppt/slides/slide1.xml" Id="R9b90498e397f4dd5" /><Relationship Type="http://schemas.openxmlformats.org/officeDocument/2006/relationships/slide" Target="/ppt/slides/slide2.xml" Id="Rfba0a23d8fa14586" /><Relationship Type="http://schemas.openxmlformats.org/officeDocument/2006/relationships/slide" Target="/ppt/slides/slide3.xml" Id="Rf7ed7ae297e14e1e" /><Relationship Type="http://schemas.openxmlformats.org/officeDocument/2006/relationships/slide" Target="/ppt/slides/slide4.xml" Id="Rc56d7507b863483e" /><Relationship Type="http://schemas.openxmlformats.org/officeDocument/2006/relationships/slide" Target="/ppt/slides/slide5.xml" Id="R7d7baf82e4744747" /><Relationship Type="http://schemas.openxmlformats.org/officeDocument/2006/relationships/slide" Target="/ppt/slides/slide6.xml" Id="Rfb00029f44864334" /><Relationship Type="http://schemas.openxmlformats.org/officeDocument/2006/relationships/slide" Target="/ppt/slides/slide7.xml" Id="Re5cde940e452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45dc160cd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1f41a09644d54" /><Relationship Type="http://schemas.openxmlformats.org/officeDocument/2006/relationships/theme" Target="/ppt/slideMasters/theme/theme1.xml" Id="Rf17976e0979a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1f41a0964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e40d8ac3640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9bdfff35f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9da55997f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8491086d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24b0d0ca9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8fa1b044e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041acbe1a47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7 371 677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Kvålsberget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arne.birkeland@no.pwc.com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