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ef03b978646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99ceef398476a"/>
  </p:sldMasterIdLst>
  <p:sldIdLst>
    <p:sldId xmlns:r="http://schemas.openxmlformats.org/officeDocument/2006/relationships" id="256" r:id="R16a7ee5f4f3d46e7"/>
    <p:sldId xmlns:r="http://schemas.openxmlformats.org/officeDocument/2006/relationships" id="257" r:id="Rb15d4e2663004243"/>
    <p:sldId xmlns:r="http://schemas.openxmlformats.org/officeDocument/2006/relationships" id="258" r:id="Ra8fcc96e13ba4b90"/>
    <p:sldId xmlns:r="http://schemas.openxmlformats.org/officeDocument/2006/relationships" id="259" r:id="Re2f7f9b02b5f4ba4"/>
    <p:sldId xmlns:r="http://schemas.openxmlformats.org/officeDocument/2006/relationships" id="260" r:id="Ree051bc163b64c15"/>
    <p:sldId xmlns:r="http://schemas.openxmlformats.org/officeDocument/2006/relationships" id="261" r:id="Re2183c41354b4a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99ceef398476a" /><Relationship Type="http://schemas.openxmlformats.org/officeDocument/2006/relationships/slide" Target="/ppt/slides/slide1.xml" Id="R16a7ee5f4f3d46e7" /><Relationship Type="http://schemas.openxmlformats.org/officeDocument/2006/relationships/slide" Target="/ppt/slides/slide2.xml" Id="Rb15d4e2663004243" /><Relationship Type="http://schemas.openxmlformats.org/officeDocument/2006/relationships/slide" Target="/ppt/slides/slide3.xml" Id="Ra8fcc96e13ba4b90" /><Relationship Type="http://schemas.openxmlformats.org/officeDocument/2006/relationships/slide" Target="/ppt/slides/slide4.xml" Id="Re2f7f9b02b5f4ba4" /><Relationship Type="http://schemas.openxmlformats.org/officeDocument/2006/relationships/slide" Target="/ppt/slides/slide5.xml" Id="Ree051bc163b64c15" /><Relationship Type="http://schemas.openxmlformats.org/officeDocument/2006/relationships/slide" Target="/ppt/slides/slide6.xml" Id="Re2183c41354b4a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234c2796b2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d84c09b4447d6" /><Relationship Type="http://schemas.openxmlformats.org/officeDocument/2006/relationships/theme" Target="/ppt/slideMasters/theme/theme1.xml" Id="Ra92ef17d7e81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d84c09b4447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bd3ab827a4b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65c892a1e45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b9e847e2b4f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805bf10c1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6014ee296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d8e0af5a743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Kvålsberget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4345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arne.birkeland@no.pwc.com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 INVEST AS</a:t>
            </a:r>
          </a:p>
        </p:txBody>
      </p:sp>
    </p:spTree>
  </p:cSld>
  <p:clrMapOvr>
    <a:masterClrMapping xmlns:a="http://schemas.openxmlformats.org/drawingml/2006/main"/>
  </p:clrMapOvr>
</p:sld>
</file>