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49243c384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70af4d1d04e0c"/>
  </p:sldMasterIdLst>
  <p:sldIdLst>
    <p:sldId xmlns:r="http://schemas.openxmlformats.org/officeDocument/2006/relationships" id="256" r:id="Rda0445a6e8454cc2"/>
    <p:sldId xmlns:r="http://schemas.openxmlformats.org/officeDocument/2006/relationships" id="257" r:id="R3f6d769867a7415e"/>
    <p:sldId xmlns:r="http://schemas.openxmlformats.org/officeDocument/2006/relationships" id="258" r:id="Re3e9ea89f021420c"/>
    <p:sldId xmlns:r="http://schemas.openxmlformats.org/officeDocument/2006/relationships" id="259" r:id="R789022bd7c174607"/>
    <p:sldId xmlns:r="http://schemas.openxmlformats.org/officeDocument/2006/relationships" id="260" r:id="Rb662c26788c346a4"/>
    <p:sldId xmlns:r="http://schemas.openxmlformats.org/officeDocument/2006/relationships" id="261" r:id="R74332bee693e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70af4d1d04e0c" /><Relationship Type="http://schemas.openxmlformats.org/officeDocument/2006/relationships/slide" Target="/ppt/slides/slide1.xml" Id="Rda0445a6e8454cc2" /><Relationship Type="http://schemas.openxmlformats.org/officeDocument/2006/relationships/slide" Target="/ppt/slides/slide2.xml" Id="R3f6d769867a7415e" /><Relationship Type="http://schemas.openxmlformats.org/officeDocument/2006/relationships/slide" Target="/ppt/slides/slide3.xml" Id="Re3e9ea89f021420c" /><Relationship Type="http://schemas.openxmlformats.org/officeDocument/2006/relationships/slide" Target="/ppt/slides/slide4.xml" Id="R789022bd7c174607" /><Relationship Type="http://schemas.openxmlformats.org/officeDocument/2006/relationships/slide" Target="/ppt/slides/slide5.xml" Id="Rb662c26788c346a4" /><Relationship Type="http://schemas.openxmlformats.org/officeDocument/2006/relationships/slide" Target="/ppt/slides/slide6.xml" Id="R74332bee693e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701c749e41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6e0936e6d452a" /><Relationship Type="http://schemas.openxmlformats.org/officeDocument/2006/relationships/theme" Target="/ppt/slideMasters/theme/theme1.xml" Id="Re724bf5f2933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6e0936e6d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6f25bb5f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d565348147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f8364bb3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b510823834d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2e85ce7b4d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3046904b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OLAV THON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3 523 795 904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3 479 123 668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3 573 706 139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29 116 330 724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29 251 016 029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olavthonstiftelsen@olavthon.no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olavthonstiftelsen.no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912 868 761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OLAV THON STIFTELSEN</a:t>
            </a:r>
          </a:p>
        </p:txBody>
      </p:sp>
    </p:spTree>
  </p:cSld>
  <p:clrMapOvr>
    <a:masterClrMapping xmlns:a="http://schemas.openxmlformats.org/drawingml/2006/main"/>
  </p:clrMapOvr>
</p:sld>
</file>