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43d55f4f7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3f2a14c4ec4722"/>
  </p:sldMasterIdLst>
  <p:sldIdLst>
    <p:sldId xmlns:r="http://schemas.openxmlformats.org/officeDocument/2006/relationships" id="256" r:id="Ra771465f611e41d8"/>
    <p:sldId xmlns:r="http://schemas.openxmlformats.org/officeDocument/2006/relationships" id="257" r:id="R9459fc4a0ae744fc"/>
    <p:sldId xmlns:r="http://schemas.openxmlformats.org/officeDocument/2006/relationships" id="258" r:id="R775b845ad86848fd"/>
    <p:sldId xmlns:r="http://schemas.openxmlformats.org/officeDocument/2006/relationships" id="259" r:id="R3ded2be2a89246a7"/>
    <p:sldId xmlns:r="http://schemas.openxmlformats.org/officeDocument/2006/relationships" id="260" r:id="Re9cfeadddc744588"/>
    <p:sldId xmlns:r="http://schemas.openxmlformats.org/officeDocument/2006/relationships" id="261" r:id="R43208eb9033f4a6d"/>
    <p:sldId xmlns:r="http://schemas.openxmlformats.org/officeDocument/2006/relationships" id="262" r:id="Rc05a7be2491c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f2a14c4ec4722" /><Relationship Type="http://schemas.openxmlformats.org/officeDocument/2006/relationships/slide" Target="/ppt/slides/slide1.xml" Id="Ra771465f611e41d8" /><Relationship Type="http://schemas.openxmlformats.org/officeDocument/2006/relationships/slide" Target="/ppt/slides/slide2.xml" Id="R9459fc4a0ae744fc" /><Relationship Type="http://schemas.openxmlformats.org/officeDocument/2006/relationships/slide" Target="/ppt/slides/slide3.xml" Id="R775b845ad86848fd" /><Relationship Type="http://schemas.openxmlformats.org/officeDocument/2006/relationships/slide" Target="/ppt/slides/slide4.xml" Id="R3ded2be2a89246a7" /><Relationship Type="http://schemas.openxmlformats.org/officeDocument/2006/relationships/slide" Target="/ppt/slides/slide5.xml" Id="Re9cfeadddc744588" /><Relationship Type="http://schemas.openxmlformats.org/officeDocument/2006/relationships/slide" Target="/ppt/slides/slide6.xml" Id="R43208eb9033f4a6d" /><Relationship Type="http://schemas.openxmlformats.org/officeDocument/2006/relationships/slide" Target="/ppt/slides/slide7.xml" Id="Rc05a7be2491c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2361fba03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43310dcb441f" /><Relationship Type="http://schemas.openxmlformats.org/officeDocument/2006/relationships/theme" Target="/ppt/slideMasters/theme/theme1.xml" Id="R493e78e03190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943310dcb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b0136ce54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0246e735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275b51fa3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0fd495346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b5d1defd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3870df30e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d73cdaa99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Bringsværveien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912 862 526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