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98cdc4b25843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82feb507e84cfa"/>
  </p:sldMasterIdLst>
  <p:sldIdLst>
    <p:sldId xmlns:r="http://schemas.openxmlformats.org/officeDocument/2006/relationships" id="256" r:id="Rde9ebfcf687d4652"/>
    <p:sldId xmlns:r="http://schemas.openxmlformats.org/officeDocument/2006/relationships" id="257" r:id="R0d434e9f70434bc3"/>
    <p:sldId xmlns:r="http://schemas.openxmlformats.org/officeDocument/2006/relationships" id="258" r:id="Re957b8d241ec4901"/>
    <p:sldId xmlns:r="http://schemas.openxmlformats.org/officeDocument/2006/relationships" id="259" r:id="Rd98d7368be594d88"/>
    <p:sldId xmlns:r="http://schemas.openxmlformats.org/officeDocument/2006/relationships" id="260" r:id="R3618e249206e4194"/>
    <p:sldId xmlns:r="http://schemas.openxmlformats.org/officeDocument/2006/relationships" id="261" r:id="R56c7e47e82ef4e08"/>
    <p:sldId xmlns:r="http://schemas.openxmlformats.org/officeDocument/2006/relationships" id="262" r:id="Rb2629b0e0ed946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82feb507e84cfa" /><Relationship Type="http://schemas.openxmlformats.org/officeDocument/2006/relationships/slide" Target="/ppt/slides/slide1.xml" Id="Rde9ebfcf687d4652" /><Relationship Type="http://schemas.openxmlformats.org/officeDocument/2006/relationships/slide" Target="/ppt/slides/slide2.xml" Id="R0d434e9f70434bc3" /><Relationship Type="http://schemas.openxmlformats.org/officeDocument/2006/relationships/slide" Target="/ppt/slides/slide3.xml" Id="Re957b8d241ec4901" /><Relationship Type="http://schemas.openxmlformats.org/officeDocument/2006/relationships/slide" Target="/ppt/slides/slide4.xml" Id="Rd98d7368be594d88" /><Relationship Type="http://schemas.openxmlformats.org/officeDocument/2006/relationships/slide" Target="/ppt/slides/slide5.xml" Id="R3618e249206e4194" /><Relationship Type="http://schemas.openxmlformats.org/officeDocument/2006/relationships/slide" Target="/ppt/slides/slide6.xml" Id="R56c7e47e82ef4e08" /><Relationship Type="http://schemas.openxmlformats.org/officeDocument/2006/relationships/slide" Target="/ppt/slides/slide7.xml" Id="Rb2629b0e0ed946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6a6d3f147046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00d8cdfa746b4" /><Relationship Type="http://schemas.openxmlformats.org/officeDocument/2006/relationships/theme" Target="/ppt/slideMasters/theme/theme1.xml" Id="R34aa5cadd24543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f00d8cdfa746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7c9e247e341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c411080904b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b327d643748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0049ea83c4e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79eb099ed49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00a15e03946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2ec107a2847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VARDFJELL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VARDFJELL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17 373 538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16 059 478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16 405 092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51 587 191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51 889 001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REIERSRUD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Urteveien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912 815 102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