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394206d4ed46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3046524ef54a26"/>
  </p:sldMasterIdLst>
  <p:sldIdLst>
    <p:sldId xmlns:r="http://schemas.openxmlformats.org/officeDocument/2006/relationships" id="256" r:id="R775c042f1cc14b04"/>
    <p:sldId xmlns:r="http://schemas.openxmlformats.org/officeDocument/2006/relationships" id="257" r:id="R7f50b5f3ac4945e1"/>
    <p:sldId xmlns:r="http://schemas.openxmlformats.org/officeDocument/2006/relationships" id="258" r:id="Rfec5fc65564e4ed9"/>
    <p:sldId xmlns:r="http://schemas.openxmlformats.org/officeDocument/2006/relationships" id="259" r:id="Ra39fb7b6b3ef4f4c"/>
    <p:sldId xmlns:r="http://schemas.openxmlformats.org/officeDocument/2006/relationships" id="260" r:id="R363473e45d4d47ea"/>
    <p:sldId xmlns:r="http://schemas.openxmlformats.org/officeDocument/2006/relationships" id="261" r:id="R5655ad9132b240c5"/>
    <p:sldId xmlns:r="http://schemas.openxmlformats.org/officeDocument/2006/relationships" id="262" r:id="R82ee837d23fa4c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046524ef54a26" /><Relationship Type="http://schemas.openxmlformats.org/officeDocument/2006/relationships/slide" Target="/ppt/slides/slide1.xml" Id="R775c042f1cc14b04" /><Relationship Type="http://schemas.openxmlformats.org/officeDocument/2006/relationships/slide" Target="/ppt/slides/slide2.xml" Id="R7f50b5f3ac4945e1" /><Relationship Type="http://schemas.openxmlformats.org/officeDocument/2006/relationships/slide" Target="/ppt/slides/slide3.xml" Id="Rfec5fc65564e4ed9" /><Relationship Type="http://schemas.openxmlformats.org/officeDocument/2006/relationships/slide" Target="/ppt/slides/slide4.xml" Id="Ra39fb7b6b3ef4f4c" /><Relationship Type="http://schemas.openxmlformats.org/officeDocument/2006/relationships/slide" Target="/ppt/slides/slide5.xml" Id="R363473e45d4d47ea" /><Relationship Type="http://schemas.openxmlformats.org/officeDocument/2006/relationships/slide" Target="/ppt/slides/slide6.xml" Id="R5655ad9132b240c5" /><Relationship Type="http://schemas.openxmlformats.org/officeDocument/2006/relationships/slide" Target="/ppt/slides/slide7.xml" Id="R82ee837d23fa4c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f99bdd28d44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73788fd684380" /><Relationship Type="http://schemas.openxmlformats.org/officeDocument/2006/relationships/theme" Target="/ppt/slideMasters/theme/theme1.xml" Id="R28da63e9c0b94d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473788fd6843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f8aa7ef6345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812a69f0041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c770ea4fa42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8ca49383340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922eb39c543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df52c721b44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874a1b46b45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ØM REVISJON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6 937 952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2 528 956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12 455 733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GRAVEN LILI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Økonomi Management AS, Elektrovegen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912 799 980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