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adc5ff47b1444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c141a1851c4ac0"/>
  </p:sldMasterIdLst>
  <p:sldIdLst>
    <p:sldId xmlns:r="http://schemas.openxmlformats.org/officeDocument/2006/relationships" id="256" r:id="R332c8060b5d04a6c"/>
    <p:sldId xmlns:r="http://schemas.openxmlformats.org/officeDocument/2006/relationships" id="257" r:id="R0d1d8b29095d4aeb"/>
    <p:sldId xmlns:r="http://schemas.openxmlformats.org/officeDocument/2006/relationships" id="258" r:id="Rc78b4193cca94e82"/>
    <p:sldId xmlns:r="http://schemas.openxmlformats.org/officeDocument/2006/relationships" id="259" r:id="R3f33394de27340c3"/>
    <p:sldId xmlns:r="http://schemas.openxmlformats.org/officeDocument/2006/relationships" id="260" r:id="R430f698d665a4a02"/>
    <p:sldId xmlns:r="http://schemas.openxmlformats.org/officeDocument/2006/relationships" id="261" r:id="R313ac849b1954e74"/>
    <p:sldId xmlns:r="http://schemas.openxmlformats.org/officeDocument/2006/relationships" id="262" r:id="Ra0ff5caa134b4e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c141a1851c4ac0" /><Relationship Type="http://schemas.openxmlformats.org/officeDocument/2006/relationships/slide" Target="/ppt/slides/slide1.xml" Id="R332c8060b5d04a6c" /><Relationship Type="http://schemas.openxmlformats.org/officeDocument/2006/relationships/slide" Target="/ppt/slides/slide2.xml" Id="R0d1d8b29095d4aeb" /><Relationship Type="http://schemas.openxmlformats.org/officeDocument/2006/relationships/slide" Target="/ppt/slides/slide3.xml" Id="Rc78b4193cca94e82" /><Relationship Type="http://schemas.openxmlformats.org/officeDocument/2006/relationships/slide" Target="/ppt/slides/slide4.xml" Id="R3f33394de27340c3" /><Relationship Type="http://schemas.openxmlformats.org/officeDocument/2006/relationships/slide" Target="/ppt/slides/slide5.xml" Id="R430f698d665a4a02" /><Relationship Type="http://schemas.openxmlformats.org/officeDocument/2006/relationships/slide" Target="/ppt/slides/slide6.xml" Id="R313ac849b1954e74" /><Relationship Type="http://schemas.openxmlformats.org/officeDocument/2006/relationships/slide" Target="/ppt/slides/slide7.xml" Id="Ra0ff5caa134b4e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a68b4a67c94a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fe668839414ae0" /><Relationship Type="http://schemas.openxmlformats.org/officeDocument/2006/relationships/theme" Target="/ppt/slideMasters/theme/theme1.xml" Id="Rdb7176712b7040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fe668839414a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4966d88fc040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4af1eb93494a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5aa2643cde437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a786cf3ac145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8afa4b0cf14a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dbe62ac0de4b7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76c38215b947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AME HOLDING AS ble etablert [år] og holder til i Helgeroa.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−19 839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90 396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2 367 509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2 367 509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RIIS KEN ROAR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Torpeveien 123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3295 Helgeroa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912 764 591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 HOLDING AS</a:t>
            </a:r>
          </a:p>
        </p:txBody>
      </p:sp>
    </p:spTree>
  </p:cSld>
  <p:clrMapOvr>
    <a:masterClrMapping xmlns:a="http://schemas.openxmlformats.org/drawingml/2006/main"/>
  </p:clrMapOvr>
</p:sld>
</file>