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505609d8634a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413a50a204ad9"/>
  </p:sldMasterIdLst>
  <p:sldIdLst>
    <p:sldId xmlns:r="http://schemas.openxmlformats.org/officeDocument/2006/relationships" id="256" r:id="Red70d38d65e44391"/>
    <p:sldId xmlns:r="http://schemas.openxmlformats.org/officeDocument/2006/relationships" id="257" r:id="R6af2e802e30c469e"/>
    <p:sldId xmlns:r="http://schemas.openxmlformats.org/officeDocument/2006/relationships" id="258" r:id="Rcb8518160af44d6b"/>
    <p:sldId xmlns:r="http://schemas.openxmlformats.org/officeDocument/2006/relationships" id="259" r:id="R067c5b588704423d"/>
    <p:sldId xmlns:r="http://schemas.openxmlformats.org/officeDocument/2006/relationships" id="260" r:id="Re0dab5d1492640e8"/>
    <p:sldId xmlns:r="http://schemas.openxmlformats.org/officeDocument/2006/relationships" id="261" r:id="Rf4b4bb5ee177483a"/>
    <p:sldId xmlns:r="http://schemas.openxmlformats.org/officeDocument/2006/relationships" id="262" r:id="R98880df06bd048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413a50a204ad9" /><Relationship Type="http://schemas.openxmlformats.org/officeDocument/2006/relationships/slide" Target="/ppt/slides/slide1.xml" Id="Red70d38d65e44391" /><Relationship Type="http://schemas.openxmlformats.org/officeDocument/2006/relationships/slide" Target="/ppt/slides/slide2.xml" Id="R6af2e802e30c469e" /><Relationship Type="http://schemas.openxmlformats.org/officeDocument/2006/relationships/slide" Target="/ppt/slides/slide3.xml" Id="Rcb8518160af44d6b" /><Relationship Type="http://schemas.openxmlformats.org/officeDocument/2006/relationships/slide" Target="/ppt/slides/slide4.xml" Id="R067c5b588704423d" /><Relationship Type="http://schemas.openxmlformats.org/officeDocument/2006/relationships/slide" Target="/ppt/slides/slide5.xml" Id="Re0dab5d1492640e8" /><Relationship Type="http://schemas.openxmlformats.org/officeDocument/2006/relationships/slide" Target="/ppt/slides/slide6.xml" Id="Rf4b4bb5ee177483a" /><Relationship Type="http://schemas.openxmlformats.org/officeDocument/2006/relationships/slide" Target="/ppt/slides/slide7.xml" Id="R98880df06bd048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0f2d4f64642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afa6806274c60" /><Relationship Type="http://schemas.openxmlformats.org/officeDocument/2006/relationships/theme" Target="/ppt/slideMasters/theme/theme1.xml" Id="R6a9523592fdf4a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8afa6806274c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cef699e7845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46a4d4b1f47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093da966847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140064e8549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1d9ea909943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7f0abeaaf43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5eaaecfb54e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KLEPPAN &amp; WESSEL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&amp; WESSEL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KLEPPAN &amp; WESSEL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&amp; WESSEL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&amp; WESSEL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&amp; WESSEL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49 324 322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49 435 810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&amp; WESSEL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MARTHIN WESSEL KLEPPAN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WESSEL KLEPPAN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&amp; WESSEL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Bentsebrugata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912 697 274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KLEPPAN &amp; WESSEL HOLDING AS</a:t>
            </a:r>
          </a:p>
        </p:txBody>
      </p:sp>
    </p:spTree>
  </p:cSld>
  <p:clrMapOvr>
    <a:masterClrMapping xmlns:a="http://schemas.openxmlformats.org/drawingml/2006/main"/>
  </p:clrMapOvr>
</p:sld>
</file>