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570f36de1a4e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353b3d531b4292"/>
  </p:sldMasterIdLst>
  <p:sldIdLst>
    <p:sldId xmlns:r="http://schemas.openxmlformats.org/officeDocument/2006/relationships" id="256" r:id="R636299aa65334ad4"/>
    <p:sldId xmlns:r="http://schemas.openxmlformats.org/officeDocument/2006/relationships" id="257" r:id="R7ac67859f0fa4a53"/>
    <p:sldId xmlns:r="http://schemas.openxmlformats.org/officeDocument/2006/relationships" id="258" r:id="R4d995e74db624693"/>
    <p:sldId xmlns:r="http://schemas.openxmlformats.org/officeDocument/2006/relationships" id="259" r:id="R99bffe3b3da44548"/>
    <p:sldId xmlns:r="http://schemas.openxmlformats.org/officeDocument/2006/relationships" id="260" r:id="R26a3a89602d745fa"/>
    <p:sldId xmlns:r="http://schemas.openxmlformats.org/officeDocument/2006/relationships" id="261" r:id="Rd3e7d1109e284130"/>
    <p:sldId xmlns:r="http://schemas.openxmlformats.org/officeDocument/2006/relationships" id="262" r:id="R621563be9b0040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353b3d531b4292" /><Relationship Type="http://schemas.openxmlformats.org/officeDocument/2006/relationships/slide" Target="/ppt/slides/slide1.xml" Id="R636299aa65334ad4" /><Relationship Type="http://schemas.openxmlformats.org/officeDocument/2006/relationships/slide" Target="/ppt/slides/slide2.xml" Id="R7ac67859f0fa4a53" /><Relationship Type="http://schemas.openxmlformats.org/officeDocument/2006/relationships/slide" Target="/ppt/slides/slide3.xml" Id="R4d995e74db624693" /><Relationship Type="http://schemas.openxmlformats.org/officeDocument/2006/relationships/slide" Target="/ppt/slides/slide4.xml" Id="R99bffe3b3da44548" /><Relationship Type="http://schemas.openxmlformats.org/officeDocument/2006/relationships/slide" Target="/ppt/slides/slide5.xml" Id="R26a3a89602d745fa" /><Relationship Type="http://schemas.openxmlformats.org/officeDocument/2006/relationships/slide" Target="/ppt/slides/slide6.xml" Id="Rd3e7d1109e284130" /><Relationship Type="http://schemas.openxmlformats.org/officeDocument/2006/relationships/slide" Target="/ppt/slides/slide7.xml" Id="R621563be9b0040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dd674b4bcc47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76d436d1c4f84" /><Relationship Type="http://schemas.openxmlformats.org/officeDocument/2006/relationships/theme" Target="/ppt/slideMasters/theme/theme1.xml" Id="R5714a87492a442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776d436d1c4f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2a40f5db644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d446d550d4c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2c1676fb649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fce81facd4c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578fb4e434f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dc38039b449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7328f2aaf4d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ECIT VALDRES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VALDRES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VALDRES AS ble etablert [år] og holder til i Bagn.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VALDRES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VALDRES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VALDRES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13 541 625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1 311 022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1 082 004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537 700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3 771 005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VALDRES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VEIBY AKONTO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VALDRES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Valdrestunet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2930 Bagn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34 89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912 683 052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VALDRES AS</a:t>
            </a:r>
          </a:p>
        </p:txBody>
      </p:sp>
    </p:spTree>
  </p:cSld>
  <p:clrMapOvr>
    <a:masterClrMapping xmlns:a="http://schemas.openxmlformats.org/drawingml/2006/main"/>
  </p:clrMapOvr>
</p:sld>
</file>