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a553646449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6889c494514213"/>
  </p:sldMasterIdLst>
  <p:sldIdLst>
    <p:sldId xmlns:r="http://schemas.openxmlformats.org/officeDocument/2006/relationships" id="256" r:id="Rf7e82357a2d1404d"/>
    <p:sldId xmlns:r="http://schemas.openxmlformats.org/officeDocument/2006/relationships" id="257" r:id="Rcfa15933084c4531"/>
    <p:sldId xmlns:r="http://schemas.openxmlformats.org/officeDocument/2006/relationships" id="258" r:id="Ra16fe438699e415f"/>
    <p:sldId xmlns:r="http://schemas.openxmlformats.org/officeDocument/2006/relationships" id="259" r:id="R080b843ec1f54fe5"/>
    <p:sldId xmlns:r="http://schemas.openxmlformats.org/officeDocument/2006/relationships" id="260" r:id="Rd406b9376b774697"/>
    <p:sldId xmlns:r="http://schemas.openxmlformats.org/officeDocument/2006/relationships" id="261" r:id="R123de55d165543cf"/>
    <p:sldId xmlns:r="http://schemas.openxmlformats.org/officeDocument/2006/relationships" id="262" r:id="R84dc9f2b029b4b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889c494514213" /><Relationship Type="http://schemas.openxmlformats.org/officeDocument/2006/relationships/slide" Target="/ppt/slides/slide1.xml" Id="Rf7e82357a2d1404d" /><Relationship Type="http://schemas.openxmlformats.org/officeDocument/2006/relationships/slide" Target="/ppt/slides/slide2.xml" Id="Rcfa15933084c4531" /><Relationship Type="http://schemas.openxmlformats.org/officeDocument/2006/relationships/slide" Target="/ppt/slides/slide3.xml" Id="Ra16fe438699e415f" /><Relationship Type="http://schemas.openxmlformats.org/officeDocument/2006/relationships/slide" Target="/ppt/slides/slide4.xml" Id="R080b843ec1f54fe5" /><Relationship Type="http://schemas.openxmlformats.org/officeDocument/2006/relationships/slide" Target="/ppt/slides/slide5.xml" Id="Rd406b9376b774697" /><Relationship Type="http://schemas.openxmlformats.org/officeDocument/2006/relationships/slide" Target="/ppt/slides/slide6.xml" Id="R123de55d165543cf" /><Relationship Type="http://schemas.openxmlformats.org/officeDocument/2006/relationships/slide" Target="/ppt/slides/slide7.xml" Id="R84dc9f2b029b4b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ad53d017043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470da46094020" /><Relationship Type="http://schemas.openxmlformats.org/officeDocument/2006/relationships/theme" Target="/ppt/slideMasters/theme/theme1.xml" Id="Rdc4adf361f094e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9470da4609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3425346c2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6a45e6445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356af4efd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fe26e1da8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21d88fd3544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7ca099ed249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df67374454d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 THOMASSEN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KAY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Kullerødstien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