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9c0a09ebe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9260be27a4980"/>
  </p:sldMasterIdLst>
  <p:sldIdLst>
    <p:sldId xmlns:r="http://schemas.openxmlformats.org/officeDocument/2006/relationships" id="256" r:id="R9b3bef775d3b4598"/>
    <p:sldId xmlns:r="http://schemas.openxmlformats.org/officeDocument/2006/relationships" id="257" r:id="Raae9f8e53c014a12"/>
    <p:sldId xmlns:r="http://schemas.openxmlformats.org/officeDocument/2006/relationships" id="258" r:id="Rc8da25a812584506"/>
    <p:sldId xmlns:r="http://schemas.openxmlformats.org/officeDocument/2006/relationships" id="259" r:id="Rbece171275514951"/>
    <p:sldId xmlns:r="http://schemas.openxmlformats.org/officeDocument/2006/relationships" id="260" r:id="R9698d1b248ba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260be27a4980" /><Relationship Type="http://schemas.openxmlformats.org/officeDocument/2006/relationships/slide" Target="/ppt/slides/slide1.xml" Id="R9b3bef775d3b4598" /><Relationship Type="http://schemas.openxmlformats.org/officeDocument/2006/relationships/slide" Target="/ppt/slides/slide2.xml" Id="Raae9f8e53c014a12" /><Relationship Type="http://schemas.openxmlformats.org/officeDocument/2006/relationships/slide" Target="/ppt/slides/slide3.xml" Id="Rc8da25a812584506" /><Relationship Type="http://schemas.openxmlformats.org/officeDocument/2006/relationships/slide" Target="/ppt/slides/slide4.xml" Id="Rbece171275514951" /><Relationship Type="http://schemas.openxmlformats.org/officeDocument/2006/relationships/slide" Target="/ppt/slides/slide5.xml" Id="R9698d1b248ba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443e649c6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15a1018947a5" /><Relationship Type="http://schemas.openxmlformats.org/officeDocument/2006/relationships/theme" Target="/ppt/slideMasters/theme/theme1.xml" Id="Rca408cdb4b9b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315a10189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239a6b450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7b2b4123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f514a172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46901cd8d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4b2bf19b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