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5294808df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ce2f6ea2e4cc4"/>
  </p:sldMasterIdLst>
  <p:sldIdLst>
    <p:sldId xmlns:r="http://schemas.openxmlformats.org/officeDocument/2006/relationships" id="256" r:id="R44d1d04961794c23"/>
    <p:sldId xmlns:r="http://schemas.openxmlformats.org/officeDocument/2006/relationships" id="257" r:id="R366dc325721c4815"/>
    <p:sldId xmlns:r="http://schemas.openxmlformats.org/officeDocument/2006/relationships" id="258" r:id="Rae24438a01874d3c"/>
    <p:sldId xmlns:r="http://schemas.openxmlformats.org/officeDocument/2006/relationships" id="259" r:id="R3cca5ebffadb4eb2"/>
    <p:sldId xmlns:r="http://schemas.openxmlformats.org/officeDocument/2006/relationships" id="260" r:id="R9022bf0a12a8481b"/>
    <p:sldId xmlns:r="http://schemas.openxmlformats.org/officeDocument/2006/relationships" id="261" r:id="R3eced56d94a44eaf"/>
    <p:sldId xmlns:r="http://schemas.openxmlformats.org/officeDocument/2006/relationships" id="262" r:id="R46c502b0f812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ce2f6ea2e4cc4" /><Relationship Type="http://schemas.openxmlformats.org/officeDocument/2006/relationships/slide" Target="/ppt/slides/slide1.xml" Id="R44d1d04961794c23" /><Relationship Type="http://schemas.openxmlformats.org/officeDocument/2006/relationships/slide" Target="/ppt/slides/slide2.xml" Id="R366dc325721c4815" /><Relationship Type="http://schemas.openxmlformats.org/officeDocument/2006/relationships/slide" Target="/ppt/slides/slide3.xml" Id="Rae24438a01874d3c" /><Relationship Type="http://schemas.openxmlformats.org/officeDocument/2006/relationships/slide" Target="/ppt/slides/slide4.xml" Id="R3cca5ebffadb4eb2" /><Relationship Type="http://schemas.openxmlformats.org/officeDocument/2006/relationships/slide" Target="/ppt/slides/slide5.xml" Id="R9022bf0a12a8481b" /><Relationship Type="http://schemas.openxmlformats.org/officeDocument/2006/relationships/slide" Target="/ppt/slides/slide6.xml" Id="R3eced56d94a44eaf" /><Relationship Type="http://schemas.openxmlformats.org/officeDocument/2006/relationships/slide" Target="/ppt/slides/slide7.xml" Id="R46c502b0f812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1291a6c2e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e7f27574408d" /><Relationship Type="http://schemas.openxmlformats.org/officeDocument/2006/relationships/theme" Target="/ppt/slideMasters/theme/theme1.xml" Id="Rf540226bd2b7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5e7f27574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82a9ab44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0f1fd3a90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873e1e76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d48d309fc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cd26a5f16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a510fb0f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7d9deea6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