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d8f668391241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8ddab19015486a"/>
  </p:sldMasterIdLst>
  <p:sldIdLst>
    <p:sldId xmlns:r="http://schemas.openxmlformats.org/officeDocument/2006/relationships" id="256" r:id="R252965880a6444e8"/>
    <p:sldId xmlns:r="http://schemas.openxmlformats.org/officeDocument/2006/relationships" id="257" r:id="Ra50bf2c0634b4d36"/>
    <p:sldId xmlns:r="http://schemas.openxmlformats.org/officeDocument/2006/relationships" id="258" r:id="Rafab1e10b03041cf"/>
    <p:sldId xmlns:r="http://schemas.openxmlformats.org/officeDocument/2006/relationships" id="259" r:id="R220b520f6c1e49f6"/>
    <p:sldId xmlns:r="http://schemas.openxmlformats.org/officeDocument/2006/relationships" id="260" r:id="Rf8173ad1eab9426f"/>
    <p:sldId xmlns:r="http://schemas.openxmlformats.org/officeDocument/2006/relationships" id="261" r:id="R480ce6776e854621"/>
    <p:sldId xmlns:r="http://schemas.openxmlformats.org/officeDocument/2006/relationships" id="262" r:id="Rf396deb4d1f040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8ddab19015486a" /><Relationship Type="http://schemas.openxmlformats.org/officeDocument/2006/relationships/slide" Target="/ppt/slides/slide1.xml" Id="R252965880a6444e8" /><Relationship Type="http://schemas.openxmlformats.org/officeDocument/2006/relationships/slide" Target="/ppt/slides/slide2.xml" Id="Ra50bf2c0634b4d36" /><Relationship Type="http://schemas.openxmlformats.org/officeDocument/2006/relationships/slide" Target="/ppt/slides/slide3.xml" Id="Rafab1e10b03041cf" /><Relationship Type="http://schemas.openxmlformats.org/officeDocument/2006/relationships/slide" Target="/ppt/slides/slide4.xml" Id="R220b520f6c1e49f6" /><Relationship Type="http://schemas.openxmlformats.org/officeDocument/2006/relationships/slide" Target="/ppt/slides/slide5.xml" Id="Rf8173ad1eab9426f" /><Relationship Type="http://schemas.openxmlformats.org/officeDocument/2006/relationships/slide" Target="/ppt/slides/slide6.xml" Id="R480ce6776e854621" /><Relationship Type="http://schemas.openxmlformats.org/officeDocument/2006/relationships/slide" Target="/ppt/slides/slide7.xml" Id="Rf396deb4d1f040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7922db7d1149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51773f0244bb7" /><Relationship Type="http://schemas.openxmlformats.org/officeDocument/2006/relationships/theme" Target="/ppt/slideMasters/theme/theme1.xml" Id="R2517edad9d534c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c51773f0244b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f9b66ed6b4b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09b23d6a745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a677355824a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569171fb44c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84b06f5d54b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27ce5ac5641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32be4601045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EØS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EØS INVEST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2 432 282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9 461 429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9 975 785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 ERLEND ØVERBY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 HANNE ØVERBY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Erlend Øverby Sund, Sagåvegen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2413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912 635 406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EØS INVEST AS</a:t>
            </a:r>
          </a:p>
        </p:txBody>
      </p:sp>
    </p:spTree>
  </p:cSld>
  <p:clrMapOvr>
    <a:masterClrMapping xmlns:a="http://schemas.openxmlformats.org/drawingml/2006/main"/>
  </p:clrMapOvr>
</p:sld>
</file>