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bfa509c57840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200a1f07df4c4a"/>
  </p:sldMasterIdLst>
  <p:sldIdLst>
    <p:sldId xmlns:r="http://schemas.openxmlformats.org/officeDocument/2006/relationships" id="256" r:id="R0539cfa32e4f4311"/>
    <p:sldId xmlns:r="http://schemas.openxmlformats.org/officeDocument/2006/relationships" id="257" r:id="R7967f3a77a1e467f"/>
    <p:sldId xmlns:r="http://schemas.openxmlformats.org/officeDocument/2006/relationships" id="258" r:id="R5051f5f0d9594e4e"/>
    <p:sldId xmlns:r="http://schemas.openxmlformats.org/officeDocument/2006/relationships" id="259" r:id="R34a813ff784342a2"/>
    <p:sldId xmlns:r="http://schemas.openxmlformats.org/officeDocument/2006/relationships" id="260" r:id="R90e3be8bfcdd4279"/>
    <p:sldId xmlns:r="http://schemas.openxmlformats.org/officeDocument/2006/relationships" id="261" r:id="R39a5d71e71f64f4b"/>
    <p:sldId xmlns:r="http://schemas.openxmlformats.org/officeDocument/2006/relationships" id="262" r:id="R562a5136d5cc43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200a1f07df4c4a" /><Relationship Type="http://schemas.openxmlformats.org/officeDocument/2006/relationships/slide" Target="/ppt/slides/slide1.xml" Id="R0539cfa32e4f4311" /><Relationship Type="http://schemas.openxmlformats.org/officeDocument/2006/relationships/slide" Target="/ppt/slides/slide2.xml" Id="R7967f3a77a1e467f" /><Relationship Type="http://schemas.openxmlformats.org/officeDocument/2006/relationships/slide" Target="/ppt/slides/slide3.xml" Id="R5051f5f0d9594e4e" /><Relationship Type="http://schemas.openxmlformats.org/officeDocument/2006/relationships/slide" Target="/ppt/slides/slide4.xml" Id="R34a813ff784342a2" /><Relationship Type="http://schemas.openxmlformats.org/officeDocument/2006/relationships/slide" Target="/ppt/slides/slide5.xml" Id="R90e3be8bfcdd4279" /><Relationship Type="http://schemas.openxmlformats.org/officeDocument/2006/relationships/slide" Target="/ppt/slides/slide6.xml" Id="R39a5d71e71f64f4b" /><Relationship Type="http://schemas.openxmlformats.org/officeDocument/2006/relationships/slide" Target="/ppt/slides/slide7.xml" Id="R562a5136d5cc43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7ae44736fa47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3dd8d744b4ebc" /><Relationship Type="http://schemas.openxmlformats.org/officeDocument/2006/relationships/theme" Target="/ppt/slideMasters/theme/theme1.xml" Id="R39f43a26bba749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53dd8d744b4e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80647ecda40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ac5cd5a3446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cf811ba114e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24562b4f442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c58532f964b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2b7b35f2842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1536ada5a4c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REITAN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4 138 000 000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3 884 000 000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3 713 000 000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21 811 000 000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24 560 000 000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MVK CAPITAL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REITAN PRIVATE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Lade Gaard, Lade alle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912 609 987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