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59d4ab887741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dcc2a2f5db4974"/>
  </p:sldMasterIdLst>
  <p:sldIdLst>
    <p:sldId xmlns:r="http://schemas.openxmlformats.org/officeDocument/2006/relationships" id="256" r:id="R7c125bd415da4139"/>
    <p:sldId xmlns:r="http://schemas.openxmlformats.org/officeDocument/2006/relationships" id="257" r:id="Reaa932cf252847cf"/>
    <p:sldId xmlns:r="http://schemas.openxmlformats.org/officeDocument/2006/relationships" id="258" r:id="R204b15cd61bf402f"/>
    <p:sldId xmlns:r="http://schemas.openxmlformats.org/officeDocument/2006/relationships" id="259" r:id="R58ae4b5be8d44b9b"/>
    <p:sldId xmlns:r="http://schemas.openxmlformats.org/officeDocument/2006/relationships" id="260" r:id="R69dce81dd5b24e1c"/>
    <p:sldId xmlns:r="http://schemas.openxmlformats.org/officeDocument/2006/relationships" id="261" r:id="R284ef44fb59f46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cc2a2f5db4974" /><Relationship Type="http://schemas.openxmlformats.org/officeDocument/2006/relationships/slide" Target="/ppt/slides/slide1.xml" Id="R7c125bd415da4139" /><Relationship Type="http://schemas.openxmlformats.org/officeDocument/2006/relationships/slide" Target="/ppt/slides/slide2.xml" Id="Reaa932cf252847cf" /><Relationship Type="http://schemas.openxmlformats.org/officeDocument/2006/relationships/slide" Target="/ppt/slides/slide3.xml" Id="R204b15cd61bf402f" /><Relationship Type="http://schemas.openxmlformats.org/officeDocument/2006/relationships/slide" Target="/ppt/slides/slide4.xml" Id="R58ae4b5be8d44b9b" /><Relationship Type="http://schemas.openxmlformats.org/officeDocument/2006/relationships/slide" Target="/ppt/slides/slide5.xml" Id="R69dce81dd5b24e1c" /><Relationship Type="http://schemas.openxmlformats.org/officeDocument/2006/relationships/slide" Target="/ppt/slides/slide6.xml" Id="R284ef44fb59f46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a2dc7d32ee4d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8d4995a2e4862" /><Relationship Type="http://schemas.openxmlformats.org/officeDocument/2006/relationships/theme" Target="/ppt/slideMasters/theme/theme1.xml" Id="R0f3008a1851848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78d4995a2e48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2d7de5689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7dbf4cddb43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95fe0f3e04f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dff6e8f0f4c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f83525c8a46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c51f871224d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REITAN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Lade Gaard, Lade alle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912 609 987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AS</a:t>
            </a:r>
          </a:p>
        </p:txBody>
      </p:sp>
    </p:spTree>
  </p:cSld>
  <p:clrMapOvr>
    <a:masterClrMapping xmlns:a="http://schemas.openxmlformats.org/drawingml/2006/main"/>
  </p:clrMapOvr>
</p:sld>
</file>