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80e7a656d334f0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43b44d7e88b4a55"/>
  </p:sldMasterIdLst>
  <p:sldIdLst>
    <p:sldId xmlns:r="http://schemas.openxmlformats.org/officeDocument/2006/relationships" id="256" r:id="R61a62c601b4c48ae"/>
    <p:sldId xmlns:r="http://schemas.openxmlformats.org/officeDocument/2006/relationships" id="257" r:id="R019cef94e6be4404"/>
    <p:sldId xmlns:r="http://schemas.openxmlformats.org/officeDocument/2006/relationships" id="258" r:id="Rbed452bd6fb6481a"/>
    <p:sldId xmlns:r="http://schemas.openxmlformats.org/officeDocument/2006/relationships" id="259" r:id="R9c4eb54b032a44af"/>
    <p:sldId xmlns:r="http://schemas.openxmlformats.org/officeDocument/2006/relationships" id="260" r:id="Rba73683afa4840d8"/>
    <p:sldId xmlns:r="http://schemas.openxmlformats.org/officeDocument/2006/relationships" id="261" r:id="R1373bdfebd67455c"/>
    <p:sldId xmlns:r="http://schemas.openxmlformats.org/officeDocument/2006/relationships" id="262" r:id="Rb5833caaab404e0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3b44d7e88b4a55" /><Relationship Type="http://schemas.openxmlformats.org/officeDocument/2006/relationships/slide" Target="/ppt/slides/slide1.xml" Id="R61a62c601b4c48ae" /><Relationship Type="http://schemas.openxmlformats.org/officeDocument/2006/relationships/slide" Target="/ppt/slides/slide2.xml" Id="R019cef94e6be4404" /><Relationship Type="http://schemas.openxmlformats.org/officeDocument/2006/relationships/slide" Target="/ppt/slides/slide3.xml" Id="Rbed452bd6fb6481a" /><Relationship Type="http://schemas.openxmlformats.org/officeDocument/2006/relationships/slide" Target="/ppt/slides/slide4.xml" Id="R9c4eb54b032a44af" /><Relationship Type="http://schemas.openxmlformats.org/officeDocument/2006/relationships/slide" Target="/ppt/slides/slide5.xml" Id="Rba73683afa4840d8" /><Relationship Type="http://schemas.openxmlformats.org/officeDocument/2006/relationships/slide" Target="/ppt/slides/slide6.xml" Id="R1373bdfebd67455c" /><Relationship Type="http://schemas.openxmlformats.org/officeDocument/2006/relationships/slide" Target="/ppt/slides/slide7.xml" Id="Rb5833caaab404e0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dd6d2ec2214ab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8a839818c64954" /><Relationship Type="http://schemas.openxmlformats.org/officeDocument/2006/relationships/theme" Target="/ppt/slideMasters/theme/theme1.xml" Id="R4e092f32ca3b40f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18a839818c6495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a9c96da6484f9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14f1bff57b461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61a116ea5e4ec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08fead3e864e8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f44543826a4a8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392487520e4d0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548ba25b744db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CONSTRUCTIO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CONSTRUCTIO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CONSTRUCTIO AS ble etablert [år] og holder til i Kongsvinger.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CONSTRUCTIO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CONSTRUCTIO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CONSTRUCTIO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−915 025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219 506 470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2 676 610 066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2 834 874 220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CONSTRUCTIO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FREDRIK HOLTH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KRISTIAN HOLTH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FLYGIND INVEST AS  –  11,7 %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GREY SWAN AS  –  11,7 %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ROY GUNNAR HOLTH  –  9,9 %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CONSTRUCTIO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Mårvegen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2211 Kongsvinger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912 592 677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CONSTRUCTIO AS</a:t>
            </a:r>
          </a:p>
        </p:txBody>
      </p:sp>
    </p:spTree>
  </p:cSld>
  <p:clrMapOvr>
    <a:masterClrMapping xmlns:a="http://schemas.openxmlformats.org/drawingml/2006/main"/>
  </p:clrMapOvr>
</p:sld>
</file>