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d2ad8f545b4f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eaeaed046a84fb8"/>
  </p:sldMasterIdLst>
  <p:sldIdLst>
    <p:sldId xmlns:r="http://schemas.openxmlformats.org/officeDocument/2006/relationships" id="256" r:id="R7010b9b977934583"/>
    <p:sldId xmlns:r="http://schemas.openxmlformats.org/officeDocument/2006/relationships" id="257" r:id="R69dacc9c950b4e72"/>
    <p:sldId xmlns:r="http://schemas.openxmlformats.org/officeDocument/2006/relationships" id="258" r:id="R5c7d10d52a0b454b"/>
    <p:sldId xmlns:r="http://schemas.openxmlformats.org/officeDocument/2006/relationships" id="259" r:id="R6abd00830eb446d6"/>
    <p:sldId xmlns:r="http://schemas.openxmlformats.org/officeDocument/2006/relationships" id="260" r:id="Rc7f4bc95b4f74e20"/>
    <p:sldId xmlns:r="http://schemas.openxmlformats.org/officeDocument/2006/relationships" id="261" r:id="Reea9be10e42c4838"/>
    <p:sldId xmlns:r="http://schemas.openxmlformats.org/officeDocument/2006/relationships" id="262" r:id="R8fe48c1976f74f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aeaed046a84fb8" /><Relationship Type="http://schemas.openxmlformats.org/officeDocument/2006/relationships/slide" Target="/ppt/slides/slide1.xml" Id="R7010b9b977934583" /><Relationship Type="http://schemas.openxmlformats.org/officeDocument/2006/relationships/slide" Target="/ppt/slides/slide2.xml" Id="R69dacc9c950b4e72" /><Relationship Type="http://schemas.openxmlformats.org/officeDocument/2006/relationships/slide" Target="/ppt/slides/slide3.xml" Id="R5c7d10d52a0b454b" /><Relationship Type="http://schemas.openxmlformats.org/officeDocument/2006/relationships/slide" Target="/ppt/slides/slide4.xml" Id="R6abd00830eb446d6" /><Relationship Type="http://schemas.openxmlformats.org/officeDocument/2006/relationships/slide" Target="/ppt/slides/slide5.xml" Id="Rc7f4bc95b4f74e20" /><Relationship Type="http://schemas.openxmlformats.org/officeDocument/2006/relationships/slide" Target="/ppt/slides/slide6.xml" Id="Reea9be10e42c4838" /><Relationship Type="http://schemas.openxmlformats.org/officeDocument/2006/relationships/slide" Target="/ppt/slides/slide7.xml" Id="R8fe48c1976f74f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7e26a3eaf0482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a0b82ed09e4730" /><Relationship Type="http://schemas.openxmlformats.org/officeDocument/2006/relationships/theme" Target="/ppt/slideMasters/theme/theme1.xml" Id="R77e389abeb5c41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9a0b82ed09e473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276b21e14943f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3d89cb58264f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a4af1a80184e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e94e30350f465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cbc624b6d94f2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66ea729e8f42f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6983fbfbc94d8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BOLSØNES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BOLSØNES INVEST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7 641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5 867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77 949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463 000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SIVERT BOLSØNES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Tyttebærvegen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6409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sb@vgr.no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912 548 821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